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BC8B6A-D092-4166-8D01-B6399F543E70}" v="3" dt="2023-09-23T15:01:10.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A9BC8B6A-D092-4166-8D01-B6399F543E70}"/>
    <pc:docChg chg="modSld modMainMaster">
      <pc:chgData name="Account Update" userId="d66a401e1e7a39bf" providerId="LiveId" clId="{A9BC8B6A-D092-4166-8D01-B6399F543E70}" dt="2023-09-23T15:01:10.960" v="2"/>
      <pc:docMkLst>
        <pc:docMk/>
      </pc:docMkLst>
      <pc:sldChg chg="modTransition">
        <pc:chgData name="Account Update" userId="d66a401e1e7a39bf" providerId="LiveId" clId="{A9BC8B6A-D092-4166-8D01-B6399F543E70}" dt="2023-09-23T15:01:10.960" v="2"/>
        <pc:sldMkLst>
          <pc:docMk/>
          <pc:sldMk cId="1151018113" sldId="256"/>
        </pc:sldMkLst>
      </pc:sldChg>
      <pc:sldChg chg="modTransition">
        <pc:chgData name="Account Update" userId="d66a401e1e7a39bf" providerId="LiveId" clId="{A9BC8B6A-D092-4166-8D01-B6399F543E70}" dt="2023-09-23T15:01:10.960" v="2"/>
        <pc:sldMkLst>
          <pc:docMk/>
          <pc:sldMk cId="2070079868" sldId="257"/>
        </pc:sldMkLst>
      </pc:sldChg>
      <pc:sldChg chg="modTransition">
        <pc:chgData name="Account Update" userId="d66a401e1e7a39bf" providerId="LiveId" clId="{A9BC8B6A-D092-4166-8D01-B6399F543E70}" dt="2023-09-23T15:01:10.960" v="2"/>
        <pc:sldMkLst>
          <pc:docMk/>
          <pc:sldMk cId="3702410460" sldId="258"/>
        </pc:sldMkLst>
      </pc:sldChg>
      <pc:sldChg chg="modTransition">
        <pc:chgData name="Account Update" userId="d66a401e1e7a39bf" providerId="LiveId" clId="{A9BC8B6A-D092-4166-8D01-B6399F543E70}" dt="2023-09-23T15:01:10.960" v="2"/>
        <pc:sldMkLst>
          <pc:docMk/>
          <pc:sldMk cId="613981528" sldId="259"/>
        </pc:sldMkLst>
      </pc:sldChg>
      <pc:sldChg chg="modTransition">
        <pc:chgData name="Account Update" userId="d66a401e1e7a39bf" providerId="LiveId" clId="{A9BC8B6A-D092-4166-8D01-B6399F543E70}" dt="2023-09-23T15:01:10.960" v="2"/>
        <pc:sldMkLst>
          <pc:docMk/>
          <pc:sldMk cId="1395142831" sldId="260"/>
        </pc:sldMkLst>
      </pc:sldChg>
      <pc:sldChg chg="modTransition">
        <pc:chgData name="Account Update" userId="d66a401e1e7a39bf" providerId="LiveId" clId="{A9BC8B6A-D092-4166-8D01-B6399F543E70}" dt="2023-09-23T15:01:10.960" v="2"/>
        <pc:sldMkLst>
          <pc:docMk/>
          <pc:sldMk cId="3239228952" sldId="261"/>
        </pc:sldMkLst>
      </pc:sldChg>
      <pc:sldChg chg="modTransition">
        <pc:chgData name="Account Update" userId="d66a401e1e7a39bf" providerId="LiveId" clId="{A9BC8B6A-D092-4166-8D01-B6399F543E70}" dt="2023-09-23T15:01:10.960" v="2"/>
        <pc:sldMkLst>
          <pc:docMk/>
          <pc:sldMk cId="2291001903" sldId="262"/>
        </pc:sldMkLst>
      </pc:sldChg>
      <pc:sldChg chg="modTransition">
        <pc:chgData name="Account Update" userId="d66a401e1e7a39bf" providerId="LiveId" clId="{A9BC8B6A-D092-4166-8D01-B6399F543E70}" dt="2023-09-23T15:01:10.960" v="2"/>
        <pc:sldMkLst>
          <pc:docMk/>
          <pc:sldMk cId="1250756197" sldId="263"/>
        </pc:sldMkLst>
      </pc:sldChg>
      <pc:sldChg chg="modTransition">
        <pc:chgData name="Account Update" userId="d66a401e1e7a39bf" providerId="LiveId" clId="{A9BC8B6A-D092-4166-8D01-B6399F543E70}" dt="2023-09-23T15:01:10.960" v="2"/>
        <pc:sldMkLst>
          <pc:docMk/>
          <pc:sldMk cId="1854416192" sldId="264"/>
        </pc:sldMkLst>
      </pc:sldChg>
      <pc:sldChg chg="modTransition">
        <pc:chgData name="Account Update" userId="d66a401e1e7a39bf" providerId="LiveId" clId="{A9BC8B6A-D092-4166-8D01-B6399F543E70}" dt="2023-09-23T15:01:10.960" v="2"/>
        <pc:sldMkLst>
          <pc:docMk/>
          <pc:sldMk cId="843110710" sldId="265"/>
        </pc:sldMkLst>
      </pc:sldChg>
      <pc:sldChg chg="modTransition">
        <pc:chgData name="Account Update" userId="d66a401e1e7a39bf" providerId="LiveId" clId="{A9BC8B6A-D092-4166-8D01-B6399F543E70}" dt="2023-09-23T15:01:10.960" v="2"/>
        <pc:sldMkLst>
          <pc:docMk/>
          <pc:sldMk cId="4129484912" sldId="266"/>
        </pc:sldMkLst>
      </pc:sldChg>
      <pc:sldMasterChg chg="modTransition modSldLayout">
        <pc:chgData name="Account Update" userId="d66a401e1e7a39bf" providerId="LiveId" clId="{A9BC8B6A-D092-4166-8D01-B6399F543E70}" dt="2023-09-23T15:01:10.960" v="2"/>
        <pc:sldMasterMkLst>
          <pc:docMk/>
          <pc:sldMasterMk cId="2389830030" sldId="2147483648"/>
        </pc:sldMasterMkLst>
        <pc:sldLayoutChg chg="modTransition">
          <pc:chgData name="Account Update" userId="d66a401e1e7a39bf" providerId="LiveId" clId="{A9BC8B6A-D092-4166-8D01-B6399F543E70}" dt="2023-09-23T15:01:10.960" v="2"/>
          <pc:sldLayoutMkLst>
            <pc:docMk/>
            <pc:sldMasterMk cId="2389830030" sldId="2147483648"/>
            <pc:sldLayoutMk cId="1250990398" sldId="2147483649"/>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985411883" sldId="2147483650"/>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1426385272" sldId="2147483651"/>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1486000451" sldId="2147483652"/>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4178918549" sldId="2147483653"/>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1116386751" sldId="2147483654"/>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945737364" sldId="2147483655"/>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2570777551" sldId="2147483656"/>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2362344803" sldId="2147483657"/>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1937324909" sldId="2147483658"/>
          </pc:sldLayoutMkLst>
        </pc:sldLayoutChg>
        <pc:sldLayoutChg chg="modTransition">
          <pc:chgData name="Account Update" userId="d66a401e1e7a39bf" providerId="LiveId" clId="{A9BC8B6A-D092-4166-8D01-B6399F543E70}" dt="2023-09-23T15:01:10.960" v="2"/>
          <pc:sldLayoutMkLst>
            <pc:docMk/>
            <pc:sldMasterMk cId="2389830030" sldId="2147483648"/>
            <pc:sldLayoutMk cId="2407820609"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4DE6-481D-F9BC-8480-BCFF9647D1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1CE7C9-76C0-E063-5BED-94DD58C6C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881096-0885-32AB-8543-82DA9E111588}"/>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5" name="Footer Placeholder 4">
            <a:extLst>
              <a:ext uri="{FF2B5EF4-FFF2-40B4-BE49-F238E27FC236}">
                <a16:creationId xmlns:a16="http://schemas.microsoft.com/office/drawing/2014/main" id="{5E7F64DC-2A2E-71ED-1ECA-E278E7C148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132C1-C04A-C2D5-59EF-CE5B10EADE7C}"/>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1250990398"/>
      </p:ext>
    </p:extLst>
  </p:cSld>
  <p:clrMapOvr>
    <a:masterClrMapping/>
  </p:clrMapOvr>
  <p:transition spd="slow">
    <p:push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944E4-EE85-29A2-C72F-D80210E0B3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42B6F7-D428-3A9B-E347-9DE7921828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C11D8A-2299-C6DE-7B30-CD9720DA81D5}"/>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5" name="Footer Placeholder 4">
            <a:extLst>
              <a:ext uri="{FF2B5EF4-FFF2-40B4-BE49-F238E27FC236}">
                <a16:creationId xmlns:a16="http://schemas.microsoft.com/office/drawing/2014/main" id="{44B09CDF-EC68-40F9-27E6-B394D3BA4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1B3C1B-FE39-B996-5D1B-7E651EFE4CF8}"/>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1937324909"/>
      </p:ext>
    </p:extLst>
  </p:cSld>
  <p:clrMapOvr>
    <a:masterClrMapping/>
  </p:clrMapOvr>
  <p:transition spd="slow">
    <p:push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585BE-F9DD-22C5-E067-D5A1A70C3F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55AEB3-8DE6-A8A2-4528-5F85627554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1AA0E1-BFAE-BC16-2980-C8668814560F}"/>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5" name="Footer Placeholder 4">
            <a:extLst>
              <a:ext uri="{FF2B5EF4-FFF2-40B4-BE49-F238E27FC236}">
                <a16:creationId xmlns:a16="http://schemas.microsoft.com/office/drawing/2014/main" id="{4F58C0EF-9500-8B3B-01A7-E6C90F8DC9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CE3B9-7261-1F18-559B-8F1A9FC15A30}"/>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2407820609"/>
      </p:ext>
    </p:extLst>
  </p:cSld>
  <p:clrMapOvr>
    <a:masterClrMapping/>
  </p:clrMapOvr>
  <p:transition spd="slow">
    <p:push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20A44-E5FB-24BB-C562-C44543458E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253B6E-9972-361E-F42F-50A3F665BF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4A843-F30E-5E1B-D26B-0BE86A95AB86}"/>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5" name="Footer Placeholder 4">
            <a:extLst>
              <a:ext uri="{FF2B5EF4-FFF2-40B4-BE49-F238E27FC236}">
                <a16:creationId xmlns:a16="http://schemas.microsoft.com/office/drawing/2014/main" id="{AD8A8D77-F0D3-3F16-CA46-21C2288BE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8FF14F-B7C8-EA92-4B41-5606C0706B41}"/>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985411883"/>
      </p:ext>
    </p:extLst>
  </p:cSld>
  <p:clrMapOvr>
    <a:masterClrMapping/>
  </p:clrMapOvr>
  <p:transition spd="slow">
    <p:push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F064-0CEB-E3A9-47C4-3C450BB0D5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0A44C1-166E-B357-B306-4F0758F133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CF0997-3463-E5FD-BD37-0B4AB4792978}"/>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5" name="Footer Placeholder 4">
            <a:extLst>
              <a:ext uri="{FF2B5EF4-FFF2-40B4-BE49-F238E27FC236}">
                <a16:creationId xmlns:a16="http://schemas.microsoft.com/office/drawing/2014/main" id="{7442CD03-7110-848C-7CF6-739C755C9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FBF5C7-25E1-1140-70D7-E838476444FC}"/>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1426385272"/>
      </p:ext>
    </p:extLst>
  </p:cSld>
  <p:clrMapOvr>
    <a:masterClrMapping/>
  </p:clrMapOvr>
  <p:transition spd="slow">
    <p:push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0A101-CCED-027C-503A-F1F547D0DD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9DC864-0EDC-B3FB-6CAE-795F557FF3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2ED902-8D6A-465E-F8D9-7276B4B1E7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BCEB2F-18CF-6B78-433A-CD2C0624281A}"/>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6" name="Footer Placeholder 5">
            <a:extLst>
              <a:ext uri="{FF2B5EF4-FFF2-40B4-BE49-F238E27FC236}">
                <a16:creationId xmlns:a16="http://schemas.microsoft.com/office/drawing/2014/main" id="{455A6B4C-DEA8-4E29-B953-343B0A7D1B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32B4B-50E1-7CAC-4EC0-768B73E3A98F}"/>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1486000451"/>
      </p:ext>
    </p:extLst>
  </p:cSld>
  <p:clrMapOvr>
    <a:masterClrMapping/>
  </p:clrMapOvr>
  <p:transition spd="slow">
    <p:push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8A127-D8B9-9867-F6B5-E3A654704C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A9D738-FAFC-8278-2895-F9807B7F75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9B7630-4E4E-2BAA-FE35-4A5C7F3464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D19321-E2C0-B25B-90B5-33DF9DEE31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8BA15D-5A95-0030-0EBB-8FFB7B7E6A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90AD17-0DF9-142E-3F04-D34BDAFC80EA}"/>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8" name="Footer Placeholder 7">
            <a:extLst>
              <a:ext uri="{FF2B5EF4-FFF2-40B4-BE49-F238E27FC236}">
                <a16:creationId xmlns:a16="http://schemas.microsoft.com/office/drawing/2014/main" id="{8052A474-3E8C-21FA-BB4B-E895976602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CB6E86-0388-7095-0A91-CD90FCB32488}"/>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4178918549"/>
      </p:ext>
    </p:extLst>
  </p:cSld>
  <p:clrMapOvr>
    <a:masterClrMapping/>
  </p:clrMapOvr>
  <p:transition spd="slow">
    <p:push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8C653-7C39-4E69-DB9B-3E75820F61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AB5BC3-4A1A-8A79-59A9-AAFF4A05C260}"/>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4" name="Footer Placeholder 3">
            <a:extLst>
              <a:ext uri="{FF2B5EF4-FFF2-40B4-BE49-F238E27FC236}">
                <a16:creationId xmlns:a16="http://schemas.microsoft.com/office/drawing/2014/main" id="{51909CE5-6E39-E0D2-B88C-CE30BD8E27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44CA02-6F97-2E10-DF6B-3537C312DBA0}"/>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1116386751"/>
      </p:ext>
    </p:extLst>
  </p:cSld>
  <p:clrMapOvr>
    <a:masterClrMapping/>
  </p:clrMapOvr>
  <p:transition spd="slow">
    <p:push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712569-EB16-B9F9-53BA-E9BCE2D90F18}"/>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3" name="Footer Placeholder 2">
            <a:extLst>
              <a:ext uri="{FF2B5EF4-FFF2-40B4-BE49-F238E27FC236}">
                <a16:creationId xmlns:a16="http://schemas.microsoft.com/office/drawing/2014/main" id="{4D4D2585-22B2-A2F7-BF4D-1F22481A1B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74A1F5-C56E-872C-94B1-DBE3CF7DCB4D}"/>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945737364"/>
      </p:ext>
    </p:extLst>
  </p:cSld>
  <p:clrMapOvr>
    <a:masterClrMapping/>
  </p:clrMapOvr>
  <p:transition spd="slow">
    <p:push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9C0BA-E501-6707-3D0D-52B1470B5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039BF9-E4CA-79EF-8E9C-D24C61932E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42B073-3484-8144-6C8D-9AB832659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81B73-D0A3-F8F9-72A8-6A58EFD4E222}"/>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6" name="Footer Placeholder 5">
            <a:extLst>
              <a:ext uri="{FF2B5EF4-FFF2-40B4-BE49-F238E27FC236}">
                <a16:creationId xmlns:a16="http://schemas.microsoft.com/office/drawing/2014/main" id="{E0062061-A5A7-4D1C-AEE6-C808A98AEF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B9567-F346-A06E-D1FB-5152B5163A7C}"/>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2570777551"/>
      </p:ext>
    </p:extLst>
  </p:cSld>
  <p:clrMapOvr>
    <a:masterClrMapping/>
  </p:clrMapOvr>
  <p:transition spd="slow">
    <p:push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5850D-2D18-5626-749C-4227DF3425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1AF77B-34F9-BD9C-B9DD-2D237ED19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72EA7E-CDD3-512C-203F-94D664CD2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8576E8-901B-F6A0-8D2C-CEBF496D3D4E}"/>
              </a:ext>
            </a:extLst>
          </p:cNvPr>
          <p:cNvSpPr>
            <a:spLocks noGrp="1"/>
          </p:cNvSpPr>
          <p:nvPr>
            <p:ph type="dt" sz="half" idx="10"/>
          </p:nvPr>
        </p:nvSpPr>
        <p:spPr/>
        <p:txBody>
          <a:bodyPr/>
          <a:lstStyle/>
          <a:p>
            <a:fld id="{14904A21-C367-4A31-9951-46E40C07415E}" type="datetimeFigureOut">
              <a:rPr lang="en-US" smtClean="0"/>
              <a:t>9/23/2023</a:t>
            </a:fld>
            <a:endParaRPr lang="en-US"/>
          </a:p>
        </p:txBody>
      </p:sp>
      <p:sp>
        <p:nvSpPr>
          <p:cNvPr id="6" name="Footer Placeholder 5">
            <a:extLst>
              <a:ext uri="{FF2B5EF4-FFF2-40B4-BE49-F238E27FC236}">
                <a16:creationId xmlns:a16="http://schemas.microsoft.com/office/drawing/2014/main" id="{0C056267-7E17-032D-4830-15F786389D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8CA2B-CF80-725B-7341-4EED0B4FAC43}"/>
              </a:ext>
            </a:extLst>
          </p:cNvPr>
          <p:cNvSpPr>
            <a:spLocks noGrp="1"/>
          </p:cNvSpPr>
          <p:nvPr>
            <p:ph type="sldNum" sz="quarter" idx="12"/>
          </p:nvPr>
        </p:nvSpPr>
        <p:spPr/>
        <p:txBody>
          <a:bodyPr/>
          <a:lstStyle/>
          <a:p>
            <a:fld id="{02620F06-FEA6-4056-91A3-F7DFBD51C1AD}" type="slidenum">
              <a:rPr lang="en-US" smtClean="0"/>
              <a:t>‹#›</a:t>
            </a:fld>
            <a:endParaRPr lang="en-US"/>
          </a:p>
        </p:txBody>
      </p:sp>
    </p:spTree>
    <p:extLst>
      <p:ext uri="{BB962C8B-B14F-4D97-AF65-F5344CB8AC3E}">
        <p14:creationId xmlns:p14="http://schemas.microsoft.com/office/powerpoint/2010/main" val="2362344803"/>
      </p:ext>
    </p:extLst>
  </p:cSld>
  <p:clrMapOvr>
    <a:masterClrMapping/>
  </p:clrMapOvr>
  <p:transition spd="slow">
    <p:push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DD4EA2-35C0-667D-B4AC-0E1190E1F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A348E2-5990-7708-D599-3453E03460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48A36-D41C-65A5-CA59-C64A38E68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04A21-C367-4A31-9951-46E40C07415E}" type="datetimeFigureOut">
              <a:rPr lang="en-US" smtClean="0"/>
              <a:t>9/23/2023</a:t>
            </a:fld>
            <a:endParaRPr lang="en-US"/>
          </a:p>
        </p:txBody>
      </p:sp>
      <p:sp>
        <p:nvSpPr>
          <p:cNvPr id="5" name="Footer Placeholder 4">
            <a:extLst>
              <a:ext uri="{FF2B5EF4-FFF2-40B4-BE49-F238E27FC236}">
                <a16:creationId xmlns:a16="http://schemas.microsoft.com/office/drawing/2014/main" id="{E538BFAF-1BF7-9EE7-4265-E2848D8DAD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0B3B3A-CFBF-FE59-8D07-22BF745A37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20F06-FEA6-4056-91A3-F7DFBD51C1AD}" type="slidenum">
              <a:rPr lang="en-US" smtClean="0"/>
              <a:t>‹#›</a:t>
            </a:fld>
            <a:endParaRPr lang="en-US"/>
          </a:p>
        </p:txBody>
      </p:sp>
    </p:spTree>
    <p:extLst>
      <p:ext uri="{BB962C8B-B14F-4D97-AF65-F5344CB8AC3E}">
        <p14:creationId xmlns:p14="http://schemas.microsoft.com/office/powerpoint/2010/main" val="2389830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26933-7AFE-016C-ACAA-6172447C1F36}"/>
              </a:ext>
            </a:extLst>
          </p:cNvPr>
          <p:cNvSpPr>
            <a:spLocks noGrp="1"/>
          </p:cNvSpPr>
          <p:nvPr>
            <p:ph type="ctrTitle"/>
          </p:nvPr>
        </p:nvSpPr>
        <p:spPr>
          <a:xfrm>
            <a:off x="8654473" y="1911926"/>
            <a:ext cx="3537527" cy="2918691"/>
          </a:xfrm>
        </p:spPr>
        <p:txBody>
          <a:bodyPr>
            <a:normAutofit/>
          </a:bodyPr>
          <a:lstStyle/>
          <a:p>
            <a:r>
              <a:rPr lang="en-US" b="1" dirty="0">
                <a:latin typeface="Arial Black" panose="020B0A04020102020204" pitchFamily="34" charset="0"/>
              </a:rPr>
              <a:t>Prepare </a:t>
            </a:r>
            <a:br>
              <a:rPr lang="en-US" b="1" dirty="0">
                <a:latin typeface="Arial Black" panose="020B0A04020102020204" pitchFamily="34" charset="0"/>
              </a:rPr>
            </a:br>
            <a:r>
              <a:rPr lang="en-US" b="1" dirty="0">
                <a:latin typeface="Arial Black" panose="020B0A04020102020204" pitchFamily="34" charset="0"/>
              </a:rPr>
              <a:t>for the</a:t>
            </a:r>
            <a:br>
              <a:rPr lang="en-US" b="1" dirty="0">
                <a:latin typeface="Arial Black" panose="020B0A04020102020204" pitchFamily="34" charset="0"/>
              </a:rPr>
            </a:br>
            <a:r>
              <a:rPr lang="en-US" b="1" dirty="0">
                <a:latin typeface="Arial Black" panose="020B0A04020102020204" pitchFamily="34" charset="0"/>
              </a:rPr>
              <a:t>Trip</a:t>
            </a:r>
          </a:p>
        </p:txBody>
      </p:sp>
      <p:pic>
        <p:nvPicPr>
          <p:cNvPr id="1026" name="Picture 2" descr="Image result for pack for trip">
            <a:extLst>
              <a:ext uri="{FF2B5EF4-FFF2-40B4-BE49-F238E27FC236}">
                <a16:creationId xmlns:a16="http://schemas.microsoft.com/office/drawing/2014/main" id="{8418D3F0-85B9-50D1-5DF6-4F328CEEC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858761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018113"/>
      </p:ext>
    </p:extLst>
  </p:cSld>
  <p:clrMapOvr>
    <a:masterClrMapping/>
  </p:clrMapOvr>
  <p:transition spd="slow">
    <p:push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Conclusion</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pPr algn="ctr"/>
            <a:r>
              <a:rPr lang="en-US" sz="3200" b="1" i="0" u="none" strike="noStrike" baseline="0" dirty="0">
                <a:solidFill>
                  <a:schemeClr val="tx1"/>
                </a:solidFill>
                <a:latin typeface="Verdana" panose="020B0604030504040204" pitchFamily="34" charset="0"/>
              </a:rPr>
              <a:t>1. Christianity costs a price.</a:t>
            </a:r>
          </a:p>
          <a:p>
            <a:pPr algn="ctr"/>
            <a:endParaRPr lang="en-US" sz="3200" b="1" dirty="0">
              <a:solidFill>
                <a:schemeClr val="tx1"/>
              </a:solidFill>
              <a:latin typeface="Verdana" panose="020B0604030504040204" pitchFamily="34" charset="0"/>
            </a:endParaRPr>
          </a:p>
          <a:p>
            <a:pPr algn="ctr"/>
            <a:r>
              <a:rPr lang="en-US" sz="3200" b="1" dirty="0">
                <a:solidFill>
                  <a:schemeClr val="tx1"/>
                </a:solidFill>
                <a:latin typeface="Verdana" panose="020B0604030504040204" pitchFamily="34" charset="0"/>
              </a:rPr>
              <a:t>2. It is worth the cost.</a:t>
            </a:r>
          </a:p>
          <a:p>
            <a:pPr algn="ctr"/>
            <a:endParaRPr lang="en-US" sz="3200" b="1" i="0" u="none" strike="noStrike" baseline="0" dirty="0">
              <a:solidFill>
                <a:schemeClr val="tx1"/>
              </a:solidFill>
              <a:latin typeface="Verdana" panose="020B0604030504040204" pitchFamily="34" charset="0"/>
            </a:endParaRPr>
          </a:p>
          <a:p>
            <a:pPr marR="0" algn="l" rtl="0"/>
            <a:endParaRPr lang="en-US" sz="2400" b="1" dirty="0">
              <a:solidFill>
                <a:schemeClr val="tx1"/>
              </a:solidFill>
              <a:latin typeface="Verdana" panose="020B0604030504040204" pitchFamily="34" charset="0"/>
            </a:endParaRPr>
          </a:p>
          <a:p>
            <a:endParaRPr lang="en-US" sz="2400" b="1" dirty="0">
              <a:solidFill>
                <a:schemeClr val="tx1"/>
              </a:solidFill>
            </a:endParaRPr>
          </a:p>
        </p:txBody>
      </p:sp>
    </p:spTree>
    <p:extLst>
      <p:ext uri="{BB962C8B-B14F-4D97-AF65-F5344CB8AC3E}">
        <p14:creationId xmlns:p14="http://schemas.microsoft.com/office/powerpoint/2010/main" val="843110710"/>
      </p:ext>
    </p:extLst>
  </p:cSld>
  <p:clrMapOvr>
    <a:masterClrMapping/>
  </p:clrMapOvr>
  <p:transition spd="slow">
    <p:push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Conclusion</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pPr algn="ctr"/>
            <a:r>
              <a:rPr lang="en-US" sz="3200" b="1" i="0" u="none" strike="noStrike" baseline="0" dirty="0">
                <a:solidFill>
                  <a:schemeClr val="tx1"/>
                </a:solidFill>
                <a:latin typeface="Verdana" panose="020B0604030504040204" pitchFamily="34" charset="0"/>
              </a:rPr>
              <a:t>1. Christianity costs a price.</a:t>
            </a:r>
          </a:p>
          <a:p>
            <a:pPr algn="ctr"/>
            <a:endParaRPr lang="en-US" sz="3200" b="1" dirty="0">
              <a:solidFill>
                <a:schemeClr val="tx1"/>
              </a:solidFill>
              <a:latin typeface="Verdana" panose="020B0604030504040204" pitchFamily="34" charset="0"/>
            </a:endParaRPr>
          </a:p>
          <a:p>
            <a:pPr algn="ctr"/>
            <a:r>
              <a:rPr lang="en-US" sz="3200" b="1" dirty="0">
                <a:solidFill>
                  <a:schemeClr val="tx1"/>
                </a:solidFill>
                <a:latin typeface="Verdana" panose="020B0604030504040204" pitchFamily="34" charset="0"/>
              </a:rPr>
              <a:t>2. It is worth the cost.</a:t>
            </a:r>
          </a:p>
          <a:p>
            <a:pPr algn="ctr"/>
            <a:endParaRPr lang="en-US" sz="3200" b="1" i="0" u="none" strike="noStrike" baseline="0" dirty="0">
              <a:solidFill>
                <a:schemeClr val="tx1"/>
              </a:solidFill>
              <a:latin typeface="Verdana" panose="020B0604030504040204" pitchFamily="34" charset="0"/>
            </a:endParaRPr>
          </a:p>
          <a:p>
            <a:pPr algn="ctr"/>
            <a:r>
              <a:rPr lang="en-US" sz="3200" b="1" dirty="0">
                <a:solidFill>
                  <a:schemeClr val="tx1"/>
                </a:solidFill>
                <a:latin typeface="Verdana" panose="020B0604030504040204" pitchFamily="34" charset="0"/>
              </a:rPr>
              <a:t>3. The bottom line: </a:t>
            </a:r>
          </a:p>
          <a:p>
            <a:pPr algn="ctr"/>
            <a:r>
              <a:rPr lang="en-US" sz="4400" b="1" dirty="0">
                <a:solidFill>
                  <a:schemeClr val="tx1"/>
                </a:solidFill>
                <a:latin typeface="Verdana" panose="020B0604030504040204" pitchFamily="34" charset="0"/>
              </a:rPr>
              <a:t>IT PAYS.</a:t>
            </a:r>
            <a:endParaRPr lang="en-US" sz="4400" b="1" i="0" u="none" strike="noStrike" baseline="0" dirty="0">
              <a:solidFill>
                <a:schemeClr val="tx1"/>
              </a:solidFill>
              <a:latin typeface="Verdana" panose="020B0604030504040204" pitchFamily="34" charset="0"/>
            </a:endParaRPr>
          </a:p>
          <a:p>
            <a:pPr marR="0" algn="l" rtl="0"/>
            <a:endParaRPr lang="en-US" sz="2400" b="1">
              <a:solidFill>
                <a:schemeClr val="tx1"/>
              </a:solidFill>
              <a:latin typeface="Verdana" panose="020B0604030504040204" pitchFamily="34" charset="0"/>
            </a:endParaRPr>
          </a:p>
          <a:p>
            <a:endParaRPr lang="en-US" sz="2400" b="1" dirty="0">
              <a:solidFill>
                <a:schemeClr val="tx1"/>
              </a:solidFill>
            </a:endParaRPr>
          </a:p>
        </p:txBody>
      </p:sp>
    </p:spTree>
    <p:extLst>
      <p:ext uri="{BB962C8B-B14F-4D97-AF65-F5344CB8AC3E}">
        <p14:creationId xmlns:p14="http://schemas.microsoft.com/office/powerpoint/2010/main" val="4129484912"/>
      </p:ext>
    </p:extLst>
  </p:cSld>
  <p:clrMapOvr>
    <a:masterClrMapping/>
  </p:clrMapOvr>
  <p:transition spd="slow">
    <p:push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On the way to Jerusalem</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lstStyle/>
          <a:p>
            <a:pPr marR="0" algn="l" rtl="0"/>
            <a:r>
              <a:rPr lang="en-US" sz="2800" b="1" i="0" u="none" strike="noStrike" baseline="0" dirty="0">
                <a:solidFill>
                  <a:schemeClr val="tx1"/>
                </a:solidFill>
                <a:latin typeface="Verdana" panose="020B0604030504040204" pitchFamily="34" charset="0"/>
              </a:rPr>
              <a:t>Jesus and His apostles are preparing for the final trip to Jerusalem.</a:t>
            </a:r>
          </a:p>
          <a:p>
            <a:pPr marR="0" algn="l" rtl="0"/>
            <a:r>
              <a:rPr lang="en-US" sz="2800" b="1" dirty="0">
                <a:solidFill>
                  <a:schemeClr val="tx1"/>
                </a:solidFill>
                <a:latin typeface="Verdana" panose="020B0604030504040204" pitchFamily="34" charset="0"/>
              </a:rPr>
              <a:t>Jesus will not leave Jerusalem until after his death.</a:t>
            </a:r>
          </a:p>
          <a:p>
            <a:r>
              <a:rPr lang="en-US" sz="2800" b="1" i="0" u="none" strike="noStrike" baseline="0" dirty="0">
                <a:solidFill>
                  <a:schemeClr val="tx1"/>
                </a:solidFill>
                <a:latin typeface="Verdana" panose="020B0604030504040204" pitchFamily="34" charset="0"/>
              </a:rPr>
              <a:t>(Mar 10:32)  Now they were on the road, going up to Jerusalem, and Jesus was going before them; and they were amazed. And as they followed they were afraid. Then He took the twelve aside again and began to tell them the things that would happen to Him:</a:t>
            </a:r>
          </a:p>
          <a:p>
            <a:endParaRPr lang="en-US" dirty="0"/>
          </a:p>
        </p:txBody>
      </p:sp>
    </p:spTree>
    <p:extLst>
      <p:ext uri="{BB962C8B-B14F-4D97-AF65-F5344CB8AC3E}">
        <p14:creationId xmlns:p14="http://schemas.microsoft.com/office/powerpoint/2010/main" val="2070079868"/>
      </p:ext>
    </p:extLst>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MARK 10:28-31</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fontScale="92500" lnSpcReduction="10000"/>
          </a:bodyPr>
          <a:lstStyle/>
          <a:p>
            <a:pPr marR="0" algn="l" rtl="0"/>
            <a:r>
              <a:rPr lang="en-US" sz="2800" b="1" i="0" u="none" strike="noStrike" baseline="0" dirty="0">
                <a:solidFill>
                  <a:schemeClr val="tx1"/>
                </a:solidFill>
                <a:latin typeface="Verdana" panose="020B0604030504040204" pitchFamily="34" charset="0"/>
              </a:rPr>
              <a:t>(Mar 10:28)  Then Peter began to say to Him, "See, we have left all and followed You."</a:t>
            </a:r>
          </a:p>
          <a:p>
            <a:pPr marR="0" algn="l" rtl="0"/>
            <a:r>
              <a:rPr lang="en-US" sz="2800" b="1" i="0" u="none" strike="noStrike" baseline="0" dirty="0">
                <a:solidFill>
                  <a:schemeClr val="tx1"/>
                </a:solidFill>
                <a:latin typeface="Verdana" panose="020B0604030504040204" pitchFamily="34" charset="0"/>
              </a:rPr>
              <a:t>(Mar 10:29)  So Jesus answered and said, "Assuredly, I say to you, there is no one who has left house or brothers or sisters or father or mother or wife or children or lands, for My sake and the gospel's,</a:t>
            </a:r>
          </a:p>
          <a:p>
            <a:pPr marR="0" algn="l" rtl="0"/>
            <a:r>
              <a:rPr lang="en-US" sz="2800" b="1" i="0" u="none" strike="noStrike" baseline="0" dirty="0">
                <a:solidFill>
                  <a:schemeClr val="tx1"/>
                </a:solidFill>
                <a:latin typeface="Verdana" panose="020B0604030504040204" pitchFamily="34" charset="0"/>
              </a:rPr>
              <a:t>(Mar 10:30)  who shall not receive a hundredfold now in this time—houses and brothers and sisters and mothers and children and lands, with persecutions—and in the age to come, eternal life.</a:t>
            </a:r>
          </a:p>
          <a:p>
            <a:pPr marR="0" algn="l" rtl="0"/>
            <a:r>
              <a:rPr lang="en-US" sz="2800" b="1" i="0" u="none" strike="noStrike" baseline="0" dirty="0">
                <a:solidFill>
                  <a:schemeClr val="tx1"/>
                </a:solidFill>
                <a:latin typeface="Verdana" panose="020B0604030504040204" pitchFamily="34" charset="0"/>
              </a:rPr>
              <a:t>(Mar 10:31)  But many </a:t>
            </a:r>
            <a:r>
              <a:rPr lang="en-US" sz="2800" b="1" i="1" u="none" strike="noStrike" baseline="0" dirty="0">
                <a:solidFill>
                  <a:schemeClr val="tx1"/>
                </a:solidFill>
                <a:latin typeface="Verdana" panose="020B0604030504040204" pitchFamily="34" charset="0"/>
              </a:rPr>
              <a:t>who are</a:t>
            </a:r>
            <a:r>
              <a:rPr lang="en-US" sz="2800" b="1" i="0" u="none" strike="noStrike" baseline="0" dirty="0">
                <a:solidFill>
                  <a:schemeClr val="tx1"/>
                </a:solidFill>
                <a:latin typeface="Verdana" panose="020B0604030504040204" pitchFamily="34" charset="0"/>
              </a:rPr>
              <a:t> first will be last, and the last first."</a:t>
            </a:r>
          </a:p>
          <a:p>
            <a:endParaRPr lang="en-US" dirty="0"/>
          </a:p>
        </p:txBody>
      </p:sp>
    </p:spTree>
    <p:extLst>
      <p:ext uri="{BB962C8B-B14F-4D97-AF65-F5344CB8AC3E}">
        <p14:creationId xmlns:p14="http://schemas.microsoft.com/office/powerpoint/2010/main" val="3702410460"/>
      </p:ext>
    </p:extLst>
  </p:cSld>
  <p:clrMapOvr>
    <a:masterClrMapping/>
  </p:clrMapOvr>
  <p:transition spd="slow">
    <p:push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Proposition raised</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r>
              <a:rPr lang="en-US" sz="2800" b="1" dirty="0">
                <a:latin typeface="Verdana" panose="020B0604030504040204" pitchFamily="34" charset="0"/>
                <a:ea typeface="Verdana" panose="020B0604030504040204" pitchFamily="34" charset="0"/>
              </a:rPr>
              <a:t>We left all – vs. 28</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What do we get?</a:t>
            </a:r>
          </a:p>
          <a:p>
            <a:endParaRPr lang="en-US" sz="2800" b="1" dirty="0">
              <a:latin typeface="Verdana" panose="020B0604030504040204" pitchFamily="34" charset="0"/>
              <a:ea typeface="Verdana" panose="020B0604030504040204" pitchFamily="34" charset="0"/>
            </a:endParaRPr>
          </a:p>
          <a:p>
            <a:r>
              <a:rPr lang="en-US" sz="2800" b="1" i="0" u="none" strike="noStrike" baseline="0" dirty="0">
                <a:solidFill>
                  <a:schemeClr val="tx1"/>
                </a:solidFill>
                <a:latin typeface="Verdana" panose="020B0604030504040204" pitchFamily="34" charset="0"/>
              </a:rPr>
              <a:t>(Mat 19:27)  Then Peter answered and said to Him, "See, we have left all and followed You. Therefore what shall we have?"</a:t>
            </a:r>
          </a:p>
          <a:p>
            <a:endParaRPr lang="en-US" sz="2400" b="1" dirty="0"/>
          </a:p>
        </p:txBody>
      </p:sp>
    </p:spTree>
    <p:extLst>
      <p:ext uri="{BB962C8B-B14F-4D97-AF65-F5344CB8AC3E}">
        <p14:creationId xmlns:p14="http://schemas.microsoft.com/office/powerpoint/2010/main" val="613981528"/>
      </p:ext>
    </p:extLst>
  </p:cSld>
  <p:clrMapOvr>
    <a:masterClrMapping/>
  </p:clrMapOvr>
  <p:transition spd="slow">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Proposition raised</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r>
              <a:rPr lang="en-US" sz="2800" b="1" dirty="0">
                <a:latin typeface="Verdana" panose="020B0604030504040204" pitchFamily="34" charset="0"/>
                <a:ea typeface="Verdana" panose="020B0604030504040204" pitchFamily="34" charset="0"/>
              </a:rPr>
              <a:t>What do we get?</a:t>
            </a:r>
          </a:p>
          <a:p>
            <a:r>
              <a:rPr lang="en-US" sz="2800" b="1" i="0" u="none" strike="noStrike" baseline="0" dirty="0">
                <a:solidFill>
                  <a:schemeClr val="tx1"/>
                </a:solidFill>
                <a:latin typeface="Verdana" panose="020B0604030504040204" pitchFamily="34" charset="0"/>
              </a:rPr>
              <a:t>We do the same thing in:</a:t>
            </a:r>
          </a:p>
          <a:p>
            <a:pPr algn="ctr"/>
            <a:r>
              <a:rPr lang="en-US" sz="2800" b="1" dirty="0">
                <a:solidFill>
                  <a:schemeClr val="tx1"/>
                </a:solidFill>
                <a:latin typeface="Verdana" panose="020B0604030504040204" pitchFamily="34" charset="0"/>
              </a:rPr>
              <a:t>G</a:t>
            </a:r>
            <a:r>
              <a:rPr lang="en-US" sz="2800" b="1" i="0" u="none" strike="noStrike" baseline="0" dirty="0">
                <a:solidFill>
                  <a:schemeClr val="tx1"/>
                </a:solidFill>
                <a:latin typeface="Verdana" panose="020B0604030504040204" pitchFamily="34" charset="0"/>
              </a:rPr>
              <a:t>iving</a:t>
            </a:r>
          </a:p>
          <a:p>
            <a:pPr algn="ctr"/>
            <a:r>
              <a:rPr lang="en-US" sz="2800" b="1" dirty="0">
                <a:solidFill>
                  <a:schemeClr val="tx1"/>
                </a:solidFill>
                <a:latin typeface="Verdana" panose="020B0604030504040204" pitchFamily="34" charset="0"/>
              </a:rPr>
              <a:t>Helping the needy</a:t>
            </a:r>
          </a:p>
          <a:p>
            <a:pPr algn="ctr"/>
            <a:r>
              <a:rPr lang="en-US" sz="2800" b="1" i="0" u="none" strike="noStrike" baseline="0" dirty="0">
                <a:solidFill>
                  <a:schemeClr val="tx1"/>
                </a:solidFill>
                <a:latin typeface="Verdana" panose="020B0604030504040204" pitchFamily="34" charset="0"/>
              </a:rPr>
              <a:t>Church work</a:t>
            </a:r>
          </a:p>
          <a:p>
            <a:pPr algn="ctr"/>
            <a:r>
              <a:rPr lang="en-US" sz="2800" b="1" i="0" u="none" strike="noStrike" baseline="0" dirty="0">
                <a:solidFill>
                  <a:schemeClr val="tx1"/>
                </a:solidFill>
                <a:latin typeface="Verdana" panose="020B0604030504040204" pitchFamily="34" charset="0"/>
              </a:rPr>
              <a:t>“What is in it for me?”</a:t>
            </a:r>
          </a:p>
          <a:p>
            <a:endParaRPr lang="en-US" sz="2400" b="1" dirty="0"/>
          </a:p>
          <a:p>
            <a:endParaRPr lang="en-US" sz="2400" b="1" dirty="0"/>
          </a:p>
        </p:txBody>
      </p:sp>
    </p:spTree>
    <p:extLst>
      <p:ext uri="{BB962C8B-B14F-4D97-AF65-F5344CB8AC3E}">
        <p14:creationId xmlns:p14="http://schemas.microsoft.com/office/powerpoint/2010/main" val="1395142831"/>
      </p:ext>
    </p:extLst>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Potential loss</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pPr marR="0" algn="l" rtl="0"/>
            <a:r>
              <a:rPr lang="en-US" sz="2800" b="1" i="0" u="none" strike="noStrike" baseline="0" dirty="0">
                <a:solidFill>
                  <a:schemeClr val="tx1"/>
                </a:solidFill>
                <a:latin typeface="Verdana" panose="020B0604030504040204" pitchFamily="34" charset="0"/>
              </a:rPr>
              <a:t>(Mat 19:29a)  And everyone who has left houses or brothers or sisters or father or mother or wife or children or lands, for My name's sake, </a:t>
            </a:r>
          </a:p>
          <a:p>
            <a:pPr marR="0" algn="l" rtl="0"/>
            <a:r>
              <a:rPr lang="en-US" sz="2800" b="1" dirty="0">
                <a:solidFill>
                  <a:schemeClr val="tx1"/>
                </a:solidFill>
                <a:latin typeface="Verdana" panose="020B0604030504040204" pitchFamily="34" charset="0"/>
              </a:rPr>
              <a:t>You can lose - - - </a:t>
            </a:r>
          </a:p>
          <a:p>
            <a:pPr marR="0" algn="l" rtl="0"/>
            <a:r>
              <a:rPr lang="en-US" sz="2800" b="1" i="0" u="none" strike="noStrike" baseline="0" dirty="0">
                <a:solidFill>
                  <a:schemeClr val="tx1"/>
                </a:solidFill>
                <a:latin typeface="Verdana" panose="020B0604030504040204" pitchFamily="34" charset="0"/>
              </a:rPr>
              <a:t>House</a:t>
            </a:r>
          </a:p>
          <a:p>
            <a:pPr marR="0" algn="l" rtl="0"/>
            <a:r>
              <a:rPr lang="en-US" sz="2800" b="1" dirty="0">
                <a:solidFill>
                  <a:schemeClr val="tx1"/>
                </a:solidFill>
                <a:latin typeface="Verdana" panose="020B0604030504040204" pitchFamily="34" charset="0"/>
              </a:rPr>
              <a:t>Family – brothers, sisters, father, mother, wife, children</a:t>
            </a:r>
          </a:p>
          <a:p>
            <a:pPr marR="0" algn="l" rtl="0"/>
            <a:r>
              <a:rPr lang="en-US" sz="2800" b="1" i="0" u="none" strike="noStrike" baseline="0" dirty="0">
                <a:solidFill>
                  <a:schemeClr val="tx1"/>
                </a:solidFill>
                <a:latin typeface="Verdana" panose="020B0604030504040204" pitchFamily="34" charset="0"/>
              </a:rPr>
              <a:t>Land</a:t>
            </a:r>
          </a:p>
          <a:p>
            <a:pPr marR="0" algn="l" rtl="0"/>
            <a:r>
              <a:rPr lang="en-US" sz="2800" b="1" dirty="0">
                <a:solidFill>
                  <a:schemeClr val="tx1"/>
                </a:solidFill>
                <a:latin typeface="Verdana" panose="020B0604030504040204" pitchFamily="34" charset="0"/>
              </a:rPr>
              <a:t>For Christ’s sake</a:t>
            </a:r>
            <a:endParaRPr lang="en-US" sz="2800" b="1" i="0" u="none" strike="noStrike" baseline="0" dirty="0">
              <a:solidFill>
                <a:schemeClr val="tx1"/>
              </a:solidFill>
              <a:latin typeface="Verdana" panose="020B0604030504040204" pitchFamily="34" charset="0"/>
            </a:endParaRPr>
          </a:p>
          <a:p>
            <a:endParaRPr lang="en-US" sz="2800" b="1" dirty="0"/>
          </a:p>
        </p:txBody>
      </p:sp>
    </p:spTree>
    <p:extLst>
      <p:ext uri="{BB962C8B-B14F-4D97-AF65-F5344CB8AC3E}">
        <p14:creationId xmlns:p14="http://schemas.microsoft.com/office/powerpoint/2010/main" val="3239228952"/>
      </p:ext>
    </p:extLst>
  </p:cSld>
  <p:clrMapOvr>
    <a:masterClrMapping/>
  </p:clrMapOvr>
  <p:transition spd="slow">
    <p:push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Promised gain</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pPr marR="0" algn="l" rtl="0"/>
            <a:r>
              <a:rPr lang="en-US" sz="4000" b="1" i="0" u="none" strike="noStrike" baseline="0" dirty="0">
                <a:solidFill>
                  <a:schemeClr val="tx1"/>
                </a:solidFill>
                <a:latin typeface="Verdana" panose="020B0604030504040204" pitchFamily="34" charset="0"/>
              </a:rPr>
              <a:t>(Mar 10:30)  who shall not receive a hundredfold now in this time—houses and brothers and sisters and mothers and children and lands, with persecutions—and in the age to come, eternal life.</a:t>
            </a:r>
          </a:p>
        </p:txBody>
      </p:sp>
    </p:spTree>
    <p:extLst>
      <p:ext uri="{BB962C8B-B14F-4D97-AF65-F5344CB8AC3E}">
        <p14:creationId xmlns:p14="http://schemas.microsoft.com/office/powerpoint/2010/main" val="2291001903"/>
      </p:ext>
    </p:extLst>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Promised gain</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fontScale="92500" lnSpcReduction="20000"/>
          </a:bodyPr>
          <a:lstStyle/>
          <a:p>
            <a:pPr marR="0" algn="l" rtl="0"/>
            <a:r>
              <a:rPr lang="en-US" sz="4000" b="1" i="0" u="none" strike="noStrike" baseline="0" dirty="0">
                <a:solidFill>
                  <a:schemeClr val="tx1"/>
                </a:solidFill>
                <a:latin typeface="Verdana" panose="020B0604030504040204" pitchFamily="34" charset="0"/>
              </a:rPr>
              <a:t>Hundredfold – Lose 1 acre of land</a:t>
            </a:r>
            <a:r>
              <a:rPr lang="en-US" sz="4000" b="1" dirty="0">
                <a:solidFill>
                  <a:schemeClr val="tx1"/>
                </a:solidFill>
                <a:latin typeface="Verdana" panose="020B0604030504040204" pitchFamily="34" charset="0"/>
              </a:rPr>
              <a:t>;</a:t>
            </a:r>
            <a:r>
              <a:rPr lang="en-US" sz="4000" b="1" i="0" u="none" strike="noStrike" baseline="0" dirty="0">
                <a:solidFill>
                  <a:schemeClr val="tx1"/>
                </a:solidFill>
                <a:latin typeface="Verdana" panose="020B0604030504040204" pitchFamily="34" charset="0"/>
              </a:rPr>
              <a:t> </a:t>
            </a:r>
            <a:br>
              <a:rPr lang="en-US" sz="4000" b="1" i="0" u="none" strike="noStrike" baseline="0" dirty="0">
                <a:solidFill>
                  <a:schemeClr val="tx1"/>
                </a:solidFill>
                <a:latin typeface="Verdana" panose="020B0604030504040204" pitchFamily="34" charset="0"/>
              </a:rPr>
            </a:br>
            <a:r>
              <a:rPr lang="en-US" sz="4000" b="1" i="0" u="none" strike="noStrike" baseline="0" dirty="0">
                <a:solidFill>
                  <a:schemeClr val="tx1"/>
                </a:solidFill>
                <a:latin typeface="Verdana" panose="020B0604030504040204" pitchFamily="34" charset="0"/>
              </a:rPr>
              <a:t>	gain 100 acres</a:t>
            </a:r>
          </a:p>
          <a:p>
            <a:pPr marR="0" algn="l" rtl="0"/>
            <a:r>
              <a:rPr lang="en-US" sz="4000" b="1" i="0" u="none" strike="noStrike" baseline="0" dirty="0">
                <a:solidFill>
                  <a:schemeClr val="tx1"/>
                </a:solidFill>
                <a:latin typeface="Verdana" panose="020B0604030504040204" pitchFamily="34" charset="0"/>
              </a:rPr>
              <a:t>NOW (in this life) we get:</a:t>
            </a:r>
          </a:p>
          <a:p>
            <a:pPr marR="0" algn="ctr" rtl="0"/>
            <a:r>
              <a:rPr lang="en-US" sz="4000" b="1" dirty="0">
                <a:solidFill>
                  <a:schemeClr val="tx1"/>
                </a:solidFill>
                <a:latin typeface="Verdana" panose="020B0604030504040204" pitchFamily="34" charset="0"/>
              </a:rPr>
              <a:t>Houses</a:t>
            </a:r>
          </a:p>
          <a:p>
            <a:pPr marR="0" algn="ctr" rtl="0"/>
            <a:r>
              <a:rPr lang="en-US" sz="4000" b="1" i="0" u="none" strike="noStrike" baseline="0" dirty="0">
                <a:solidFill>
                  <a:schemeClr val="tx1"/>
                </a:solidFill>
                <a:latin typeface="Verdana" panose="020B0604030504040204" pitchFamily="34" charset="0"/>
              </a:rPr>
              <a:t>Family</a:t>
            </a:r>
          </a:p>
          <a:p>
            <a:pPr marR="0" algn="ctr" rtl="0"/>
            <a:r>
              <a:rPr lang="en-US" sz="4000" b="1" dirty="0">
                <a:solidFill>
                  <a:schemeClr val="tx1"/>
                </a:solidFill>
                <a:latin typeface="Verdana" panose="020B0604030504040204" pitchFamily="34" charset="0"/>
              </a:rPr>
              <a:t>Lands</a:t>
            </a:r>
          </a:p>
          <a:p>
            <a:pPr marR="0" algn="l" rtl="0"/>
            <a:r>
              <a:rPr lang="en-US" sz="4000" b="1" dirty="0">
                <a:solidFill>
                  <a:schemeClr val="tx1"/>
                </a:solidFill>
                <a:latin typeface="Verdana" panose="020B0604030504040204" pitchFamily="34" charset="0"/>
              </a:rPr>
              <a:t>Also persecutions</a:t>
            </a:r>
          </a:p>
          <a:p>
            <a:pPr marR="0" algn="l" rtl="0"/>
            <a:r>
              <a:rPr lang="en-US" sz="4000" b="1" i="0" u="none" strike="noStrike" baseline="0" dirty="0">
                <a:solidFill>
                  <a:schemeClr val="tx1"/>
                </a:solidFill>
                <a:latin typeface="Verdana" panose="020B0604030504040204" pitchFamily="34" charset="0"/>
              </a:rPr>
              <a:t>AND in world to come – Eternal Life</a:t>
            </a:r>
          </a:p>
          <a:p>
            <a:pPr marR="0" algn="l" rtl="0"/>
            <a:endParaRPr lang="en-US" sz="4000" b="1" i="0" u="none" strike="noStrike" baseline="0" dirty="0">
              <a:solidFill>
                <a:schemeClr val="tx1"/>
              </a:solidFill>
              <a:latin typeface="Verdana" panose="020B0604030504040204" pitchFamily="34" charset="0"/>
            </a:endParaRPr>
          </a:p>
          <a:p>
            <a:pPr marR="0" algn="l" rtl="0"/>
            <a:endParaRPr lang="en-US" sz="4000" b="1" dirty="0">
              <a:solidFill>
                <a:schemeClr val="tx1"/>
              </a:solidFill>
              <a:latin typeface="Verdana" panose="020B0604030504040204" pitchFamily="34" charset="0"/>
            </a:endParaRPr>
          </a:p>
          <a:p>
            <a:endParaRPr lang="en-US" sz="4000" b="1" dirty="0">
              <a:solidFill>
                <a:schemeClr val="tx1"/>
              </a:solidFill>
            </a:endParaRPr>
          </a:p>
        </p:txBody>
      </p:sp>
    </p:spTree>
    <p:extLst>
      <p:ext uri="{BB962C8B-B14F-4D97-AF65-F5344CB8AC3E}">
        <p14:creationId xmlns:p14="http://schemas.microsoft.com/office/powerpoint/2010/main" val="1250756197"/>
      </p:ext>
    </p:extLst>
  </p:cSld>
  <p:clrMapOvr>
    <a:masterClrMapping/>
  </p:clrMapOvr>
  <p:transition spd="slow">
    <p:push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6091-A232-AA59-1A40-105E39B17F1B}"/>
              </a:ext>
            </a:extLst>
          </p:cNvPr>
          <p:cNvSpPr>
            <a:spLocks noGrp="1"/>
          </p:cNvSpPr>
          <p:nvPr>
            <p:ph type="title"/>
          </p:nvPr>
        </p:nvSpPr>
        <p:spPr/>
        <p:txBody>
          <a:bodyPr/>
          <a:lstStyle/>
          <a:p>
            <a:r>
              <a:rPr lang="en-US" b="1" dirty="0">
                <a:latin typeface="Gill Sans MT" panose="020B0502020104020203" pitchFamily="34" charset="0"/>
              </a:rPr>
              <a:t>Priority straight</a:t>
            </a:r>
          </a:p>
        </p:txBody>
      </p:sp>
      <p:sp>
        <p:nvSpPr>
          <p:cNvPr id="3" name="Content Placeholder 2">
            <a:extLst>
              <a:ext uri="{FF2B5EF4-FFF2-40B4-BE49-F238E27FC236}">
                <a16:creationId xmlns:a16="http://schemas.microsoft.com/office/drawing/2014/main" id="{29309ADD-0E0C-97D4-B0DF-E6907346E7E3}"/>
              </a:ext>
            </a:extLst>
          </p:cNvPr>
          <p:cNvSpPr>
            <a:spLocks noGrp="1"/>
          </p:cNvSpPr>
          <p:nvPr>
            <p:ph idx="1"/>
          </p:nvPr>
        </p:nvSpPr>
        <p:spPr/>
        <p:txBody>
          <a:bodyPr>
            <a:normAutofit/>
          </a:bodyPr>
          <a:lstStyle/>
          <a:p>
            <a:r>
              <a:rPr lang="en-US" sz="3200" b="1" i="0" u="none" strike="noStrike" baseline="0" dirty="0">
                <a:solidFill>
                  <a:schemeClr val="tx1"/>
                </a:solidFill>
                <a:latin typeface="Verdana" panose="020B0604030504040204" pitchFamily="34" charset="0"/>
              </a:rPr>
              <a:t>(Mar 10:31)  But many </a:t>
            </a:r>
            <a:r>
              <a:rPr lang="en-US" sz="3200" b="1" i="1" u="none" strike="noStrike" baseline="0" dirty="0">
                <a:solidFill>
                  <a:schemeClr val="tx1"/>
                </a:solidFill>
                <a:latin typeface="Verdana" panose="020B0604030504040204" pitchFamily="34" charset="0"/>
              </a:rPr>
              <a:t>who are</a:t>
            </a:r>
            <a:r>
              <a:rPr lang="en-US" sz="3200" b="1" i="0" u="none" strike="noStrike" baseline="0" dirty="0">
                <a:solidFill>
                  <a:schemeClr val="tx1"/>
                </a:solidFill>
                <a:latin typeface="Verdana" panose="020B0604030504040204" pitchFamily="34" charset="0"/>
              </a:rPr>
              <a:t> first will be last, and the last first."</a:t>
            </a:r>
          </a:p>
          <a:p>
            <a:pPr marR="0" algn="l" rtl="0"/>
            <a:endParaRPr lang="en-US" sz="3200" b="1" i="0" u="none" strike="noStrike" baseline="0" dirty="0">
              <a:solidFill>
                <a:schemeClr val="tx1"/>
              </a:solidFill>
              <a:latin typeface="Verdana" panose="020B0604030504040204" pitchFamily="34" charset="0"/>
            </a:endParaRPr>
          </a:p>
          <a:p>
            <a:pPr marR="0" algn="l" rtl="0"/>
            <a:r>
              <a:rPr lang="en-US" sz="3200" b="1" dirty="0">
                <a:solidFill>
                  <a:schemeClr val="tx1"/>
                </a:solidFill>
                <a:latin typeface="Verdana" panose="020B0604030504040204" pitchFamily="34" charset="0"/>
              </a:rPr>
              <a:t>First shall be last</a:t>
            </a:r>
          </a:p>
          <a:p>
            <a:pPr marR="0" algn="l" rtl="0"/>
            <a:r>
              <a:rPr lang="en-US" sz="3200" b="1" dirty="0">
                <a:solidFill>
                  <a:schemeClr val="tx1"/>
                </a:solidFill>
                <a:latin typeface="Verdana" panose="020B0604030504040204" pitchFamily="34" charset="0"/>
              </a:rPr>
              <a:t>Last shall be first</a:t>
            </a:r>
          </a:p>
          <a:p>
            <a:pPr marR="0" algn="l" rtl="0"/>
            <a:endParaRPr lang="en-US" sz="3200" b="1" i="0" u="none" strike="noStrike" baseline="0" dirty="0">
              <a:solidFill>
                <a:schemeClr val="tx1"/>
              </a:solidFill>
              <a:latin typeface="Verdana" panose="020B0604030504040204" pitchFamily="34" charset="0"/>
            </a:endParaRPr>
          </a:p>
          <a:p>
            <a:pPr marR="0" algn="ctr" rtl="0"/>
            <a:r>
              <a:rPr lang="en-US" sz="3200" b="1" dirty="0">
                <a:solidFill>
                  <a:schemeClr val="tx1"/>
                </a:solidFill>
                <a:latin typeface="Verdana" panose="020B0604030504040204" pitchFamily="34" charset="0"/>
              </a:rPr>
              <a:t>God’s priority is different from ours.</a:t>
            </a:r>
            <a:endParaRPr lang="en-US" sz="32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854416192"/>
      </p:ext>
    </p:extLst>
  </p:cSld>
  <p:clrMapOvr>
    <a:masterClrMapping/>
  </p:clrMapOvr>
  <p:transition spd="slow">
    <p:push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503</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Calibri</vt:lpstr>
      <vt:lpstr>Calibri Light</vt:lpstr>
      <vt:lpstr>Gill Sans MT</vt:lpstr>
      <vt:lpstr>Verdana</vt:lpstr>
      <vt:lpstr>Office Theme</vt:lpstr>
      <vt:lpstr>Prepare  for the Trip</vt:lpstr>
      <vt:lpstr>On the way to Jerusalem</vt:lpstr>
      <vt:lpstr>MARK 10:28-31</vt:lpstr>
      <vt:lpstr>Proposition raised</vt:lpstr>
      <vt:lpstr>Proposition raised</vt:lpstr>
      <vt:lpstr>Potential loss</vt:lpstr>
      <vt:lpstr>Promised gain</vt:lpstr>
      <vt:lpstr>Promised gain</vt:lpstr>
      <vt:lpstr>Priority straight</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  for the Trip</dc:title>
  <dc:creator>Account Update</dc:creator>
  <cp:lastModifiedBy>Account Update</cp:lastModifiedBy>
  <cp:revision>1</cp:revision>
  <dcterms:created xsi:type="dcterms:W3CDTF">2023-09-23T14:39:59Z</dcterms:created>
  <dcterms:modified xsi:type="dcterms:W3CDTF">2023-09-23T15:01:11Z</dcterms:modified>
</cp:coreProperties>
</file>