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00B52-BA9F-49CE-AFA5-4F27BDE3A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do we become</a:t>
            </a:r>
            <a:br>
              <a:rPr lang="en-US" dirty="0"/>
            </a:br>
            <a:r>
              <a:rPr lang="en-US" dirty="0"/>
              <a:t>Practical Atheists? (2)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11D6A-AF89-4F77-B6EE-8665B1157F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Problem is not 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/>
              <a:t>In the New Testament – Matthew 15:1-9</a:t>
            </a:r>
          </a:p>
          <a:p>
            <a:r>
              <a:rPr lang="en-US" sz="3200" b="1" dirty="0"/>
              <a:t>Ignore the law of God, </a:t>
            </a:r>
          </a:p>
          <a:p>
            <a:r>
              <a:rPr lang="en-US" sz="3200" b="1" dirty="0"/>
              <a:t>Keep a man made tradition</a:t>
            </a:r>
          </a:p>
          <a:p>
            <a:r>
              <a:rPr lang="en-US" sz="2800" b="1" dirty="0"/>
              <a:t>8 'THESE PEOPLE DRAW NEAR TO ME WITH THEIR MOUTH, AND HONOR ME WITH THEIR LIPS, BUT THEIR HEART IS FAR FROM ME.  9 AND IN VAIN THEY WORSHIP ME, TEACHING AS DOCTRINES THE COMMANDMENTS OF MEN.' "  (Matthew 15:8-9)</a:t>
            </a:r>
          </a:p>
          <a:p>
            <a:endParaRPr lang="en-US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8661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Problem is not 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643" y="2133600"/>
            <a:ext cx="9105969" cy="4253948"/>
          </a:xfrm>
        </p:spPr>
        <p:txBody>
          <a:bodyPr>
            <a:normAutofit fontScale="92500"/>
          </a:bodyPr>
          <a:lstStyle/>
          <a:p>
            <a:r>
              <a:rPr lang="en-US" sz="3200" b="1" dirty="0"/>
              <a:t>In the life of Paul – 2 Timothy 3</a:t>
            </a:r>
          </a:p>
          <a:p>
            <a:r>
              <a:rPr lang="en-US" sz="2800" b="1" dirty="0"/>
              <a:t>1 But know this, that in the last days perilous times will come:  2 For men will be lovers of themselves, lovers of money, boasters, proud, blasphemers, disobedient to parents, unthankful, unholy,  3 unloving, unforgiving, slanderers, without self-control, brutal, despisers of good,  4 traitors, headstrong, haughty, lovers of pleasure rather than lovers of God,  5 having a form of godliness but denying its power. And from such people turn away!  (2 Timothy 3:1-5)</a:t>
            </a:r>
          </a:p>
          <a:p>
            <a:endParaRPr lang="en-US" dirty="0"/>
          </a:p>
          <a:p>
            <a:endParaRPr lang="en-US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2774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Problem is not 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643" y="2133600"/>
            <a:ext cx="9105969" cy="4253948"/>
          </a:xfrm>
        </p:spPr>
        <p:txBody>
          <a:bodyPr>
            <a:normAutofit/>
          </a:bodyPr>
          <a:lstStyle/>
          <a:p>
            <a:r>
              <a:rPr lang="en-US" sz="3200" b="1" dirty="0"/>
              <a:t>In the early church – Revelation 3:14-22</a:t>
            </a:r>
          </a:p>
          <a:p>
            <a:r>
              <a:rPr lang="en-US" sz="3200" b="1" dirty="0"/>
              <a:t>15 "I know your works, that you are neither cold nor hot. I could wish you were cold or hot.  16 So then, because you are lukewarm, and neither cold nor hot, I will vomit you out of My mouth.  (Revelation 3:15-16)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95893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Here is the end result of </a:t>
            </a:r>
            <a:br>
              <a:rPr lang="en-US" b="1" dirty="0"/>
            </a:br>
            <a:r>
              <a:rPr lang="en-US" b="1" dirty="0"/>
              <a:t>Practical Atheism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643" y="2133600"/>
            <a:ext cx="9105969" cy="4253948"/>
          </a:xfrm>
        </p:spPr>
        <p:txBody>
          <a:bodyPr>
            <a:normAutofit/>
          </a:bodyPr>
          <a:lstStyle/>
          <a:p>
            <a:r>
              <a:rPr lang="en-US" sz="4000" b="1" dirty="0"/>
              <a:t>Behold, I stand at the door and knock. If anyone hears My voice and opens the door, I will come in to him and dine with him, and he with Me.  (Revelation 3:20)</a:t>
            </a:r>
          </a:p>
          <a:p>
            <a:r>
              <a:rPr lang="en-US" sz="4000" b="1" dirty="0"/>
              <a:t>Jesus is </a:t>
            </a:r>
            <a:r>
              <a:rPr lang="en-US" sz="4000" b="1" u="sng" dirty="0"/>
              <a:t>OUTSIDE</a:t>
            </a:r>
            <a:r>
              <a:rPr lang="en-US" sz="4000" b="1" dirty="0"/>
              <a:t> wanting in.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9186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4D398-0D5F-40D2-B0F1-3AC0398B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THINK ABOUT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31A25-733A-4DF9-8025-C9435C22C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The most accurate index of a person’s beliefs is not in his words, but in his actions.</a:t>
            </a:r>
          </a:p>
          <a:p>
            <a:r>
              <a:rPr lang="en-US" sz="3200" b="1" dirty="0"/>
              <a:t>James 1:23 – We show our faith by our works</a:t>
            </a:r>
          </a:p>
          <a:p>
            <a:r>
              <a:rPr lang="en-US" sz="3200" b="1" dirty="0"/>
              <a:t>Matthew 7:20 – Known by our fruit</a:t>
            </a:r>
          </a:p>
          <a:p>
            <a:r>
              <a:rPr lang="en-US" sz="3200" b="1" dirty="0"/>
              <a:t>A hypocrite is not himself on Sunday.</a:t>
            </a:r>
          </a:p>
        </p:txBody>
      </p:sp>
    </p:spTree>
    <p:extLst>
      <p:ext uri="{BB962C8B-B14F-4D97-AF65-F5344CB8AC3E}">
        <p14:creationId xmlns:p14="http://schemas.microsoft.com/office/powerpoint/2010/main" val="3178453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Practical Atheists try to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Religious – but not righteous – Matthew 5:6</a:t>
            </a:r>
          </a:p>
        </p:txBody>
      </p:sp>
    </p:spTree>
    <p:extLst>
      <p:ext uri="{BB962C8B-B14F-4D97-AF65-F5344CB8AC3E}">
        <p14:creationId xmlns:p14="http://schemas.microsoft.com/office/powerpoint/2010/main" val="167009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Practical Atheists try to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Religious – but not righteous – Matthew 5:6</a:t>
            </a:r>
          </a:p>
          <a:p>
            <a:r>
              <a:rPr lang="en-US" sz="3200" b="1" dirty="0"/>
              <a:t>Humanitarian – but not Christian</a:t>
            </a:r>
          </a:p>
        </p:txBody>
      </p:sp>
    </p:spTree>
    <p:extLst>
      <p:ext uri="{BB962C8B-B14F-4D97-AF65-F5344CB8AC3E}">
        <p14:creationId xmlns:p14="http://schemas.microsoft.com/office/powerpoint/2010/main" val="2593062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Practical Atheists try to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Religious – but not righteous – Matthew 5:6</a:t>
            </a:r>
          </a:p>
          <a:p>
            <a:r>
              <a:rPr lang="en-US" sz="3200" b="1" dirty="0"/>
              <a:t>Humanitarian – but not Christian</a:t>
            </a:r>
          </a:p>
          <a:p>
            <a:r>
              <a:rPr lang="en-US" sz="3200" b="1" dirty="0"/>
              <a:t>Decent – but not Christ-like</a:t>
            </a:r>
          </a:p>
        </p:txBody>
      </p:sp>
    </p:spTree>
    <p:extLst>
      <p:ext uri="{BB962C8B-B14F-4D97-AF65-F5344CB8AC3E}">
        <p14:creationId xmlns:p14="http://schemas.microsoft.com/office/powerpoint/2010/main" val="2674612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Practical Atheists try to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Religious – but not righteous – Matthew 5:6</a:t>
            </a:r>
          </a:p>
          <a:p>
            <a:r>
              <a:rPr lang="en-US" sz="3200" b="1" dirty="0"/>
              <a:t>Humanitarian – but not Christian</a:t>
            </a:r>
          </a:p>
          <a:p>
            <a:r>
              <a:rPr lang="en-US" sz="3200" b="1" dirty="0"/>
              <a:t>Decent – but not Christ-like</a:t>
            </a:r>
          </a:p>
          <a:p>
            <a:r>
              <a:rPr lang="en-US" sz="3200" b="1" dirty="0"/>
              <a:t>Justify immorality – but not repent of it</a:t>
            </a:r>
          </a:p>
        </p:txBody>
      </p:sp>
    </p:spTree>
    <p:extLst>
      <p:ext uri="{BB962C8B-B14F-4D97-AF65-F5344CB8AC3E}">
        <p14:creationId xmlns:p14="http://schemas.microsoft.com/office/powerpoint/2010/main" val="282357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Practical Atheists try to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Religious – but not righteous – Matthew 5:6</a:t>
            </a:r>
          </a:p>
          <a:p>
            <a:r>
              <a:rPr lang="en-US" sz="3200" b="1" dirty="0"/>
              <a:t>Humanitarian – but not Christian</a:t>
            </a:r>
          </a:p>
          <a:p>
            <a:r>
              <a:rPr lang="en-US" sz="3200" b="1" dirty="0"/>
              <a:t>Decent – but not Christ-like</a:t>
            </a:r>
          </a:p>
          <a:p>
            <a:r>
              <a:rPr lang="en-US" sz="3200" b="1" dirty="0"/>
              <a:t>Justify immorality – but not repent of it</a:t>
            </a:r>
          </a:p>
          <a:p>
            <a:r>
              <a:rPr lang="en-US" sz="3200" b="1" dirty="0"/>
              <a:t>Justify doctrinal error</a:t>
            </a:r>
          </a:p>
        </p:txBody>
      </p:sp>
    </p:spTree>
    <p:extLst>
      <p:ext uri="{BB962C8B-B14F-4D97-AF65-F5344CB8AC3E}">
        <p14:creationId xmlns:p14="http://schemas.microsoft.com/office/powerpoint/2010/main" val="119594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Problem is - -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/>
          </a:p>
          <a:p>
            <a:r>
              <a:rPr lang="en-US" sz="3200" b="1" dirty="0"/>
              <a:t>The problem is not that they have no faith in God.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They just do not like God – the God of the Bible.</a:t>
            </a:r>
          </a:p>
        </p:txBody>
      </p:sp>
    </p:spTree>
    <p:extLst>
      <p:ext uri="{BB962C8B-B14F-4D97-AF65-F5344CB8AC3E}">
        <p14:creationId xmlns:p14="http://schemas.microsoft.com/office/powerpoint/2010/main" val="240700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A23A-6F15-4461-BBEB-C10857CC0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Problem is not 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FA32-DD33-49E2-B03B-0D88BC0C2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 the Old Testament – Isaiah 1:10-18</a:t>
            </a:r>
          </a:p>
          <a:p>
            <a:r>
              <a:rPr lang="en-US" sz="3200" b="1" dirty="0"/>
              <a:t>Obey the letter of the law</a:t>
            </a:r>
          </a:p>
          <a:p>
            <a:r>
              <a:rPr lang="en-US" sz="3200" b="1" dirty="0"/>
              <a:t>Offer sacrifices, go through the motions</a:t>
            </a:r>
          </a:p>
          <a:p>
            <a:r>
              <a:rPr lang="en-US" sz="3200" b="1" dirty="0"/>
              <a:t>They lack to heart and spirit of the law</a:t>
            </a:r>
            <a:endParaRPr lang="en-US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2898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383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Why do we become Practical Atheists? (2)</vt:lpstr>
      <vt:lpstr>THINK ABOUT THIS</vt:lpstr>
      <vt:lpstr>Practical Atheists try to be:</vt:lpstr>
      <vt:lpstr>Practical Atheists try to be:</vt:lpstr>
      <vt:lpstr>Practical Atheists try to be:</vt:lpstr>
      <vt:lpstr>Practical Atheists try to be:</vt:lpstr>
      <vt:lpstr>Practical Atheists try to be:</vt:lpstr>
      <vt:lpstr>The Problem is - - -</vt:lpstr>
      <vt:lpstr>The Problem is not new</vt:lpstr>
      <vt:lpstr>The Problem is not new</vt:lpstr>
      <vt:lpstr>The Problem is not new</vt:lpstr>
      <vt:lpstr>The Problem is not new</vt:lpstr>
      <vt:lpstr>Here is the end result of  Practical Atheism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become Practical Atheists? (2)</dc:title>
  <dc:creator>Manly Luscommbe</dc:creator>
  <cp:lastModifiedBy>Manly Luscommbe</cp:lastModifiedBy>
  <cp:revision>4</cp:revision>
  <dcterms:created xsi:type="dcterms:W3CDTF">2019-03-27T00:43:38Z</dcterms:created>
  <dcterms:modified xsi:type="dcterms:W3CDTF">2019-03-27T01:18:18Z</dcterms:modified>
</cp:coreProperties>
</file>