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6" r:id="rId5"/>
    <p:sldId id="257"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764" autoAdjust="0"/>
  </p:normalViewPr>
  <p:slideViewPr>
    <p:cSldViewPr snapToGrid="0">
      <p:cViewPr varScale="1">
        <p:scale>
          <a:sx n="72" d="100"/>
          <a:sy n="72" d="100"/>
        </p:scale>
        <p:origin x="660" y="84"/>
      </p:cViewPr>
      <p:guideLst/>
    </p:cSldViewPr>
  </p:slideViewPr>
  <p:notesTextViewPr>
    <p:cViewPr>
      <p:scale>
        <a:sx n="1" d="1"/>
        <a:sy n="1" d="1"/>
      </p:scale>
      <p:origin x="0" y="0"/>
    </p:cViewPr>
  </p:notesTextViewPr>
  <p:notesViewPr>
    <p:cSldViewPr snapToGrid="0" showGuides="1">
      <p:cViewPr varScale="1">
        <p:scale>
          <a:sx n="60" d="100"/>
          <a:sy n="60" d="100"/>
        </p:scale>
        <p:origin x="3187" y="3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470ED252-3BA0-4860-93E3-683FAF86D427}"/>
    <pc:docChg chg="custSel modSld">
      <pc:chgData name="Manly Luscombe" userId="d66a401e1e7a39bf" providerId="LiveId" clId="{470ED252-3BA0-4860-93E3-683FAF86D427}" dt="2022-04-27T01:35:26.836" v="58" actId="20577"/>
      <pc:docMkLst>
        <pc:docMk/>
      </pc:docMkLst>
      <pc:sldChg chg="modSp mod">
        <pc:chgData name="Manly Luscombe" userId="d66a401e1e7a39bf" providerId="LiveId" clId="{470ED252-3BA0-4860-93E3-683FAF86D427}" dt="2022-04-27T01:31:49.338" v="55" actId="27636"/>
        <pc:sldMkLst>
          <pc:docMk/>
          <pc:sldMk cId="1943542102" sldId="262"/>
        </pc:sldMkLst>
        <pc:spChg chg="mod">
          <ac:chgData name="Manly Luscombe" userId="d66a401e1e7a39bf" providerId="LiveId" clId="{470ED252-3BA0-4860-93E3-683FAF86D427}" dt="2022-04-27T01:31:49.338" v="55" actId="27636"/>
          <ac:spMkLst>
            <pc:docMk/>
            <pc:sldMk cId="1943542102" sldId="262"/>
            <ac:spMk id="3" creationId="{F6A6247B-F77D-4348-AF6E-C689F3FDE84F}"/>
          </ac:spMkLst>
        </pc:spChg>
      </pc:sldChg>
      <pc:sldChg chg="modSp mod">
        <pc:chgData name="Manly Luscombe" userId="d66a401e1e7a39bf" providerId="LiveId" clId="{470ED252-3BA0-4860-93E3-683FAF86D427}" dt="2022-04-27T01:35:26.836" v="58" actId="20577"/>
        <pc:sldMkLst>
          <pc:docMk/>
          <pc:sldMk cId="2758178214" sldId="264"/>
        </pc:sldMkLst>
        <pc:spChg chg="mod">
          <ac:chgData name="Manly Luscombe" userId="d66a401e1e7a39bf" providerId="LiveId" clId="{470ED252-3BA0-4860-93E3-683FAF86D427}" dt="2022-04-27T01:35:26.836" v="58" actId="20577"/>
          <ac:spMkLst>
            <pc:docMk/>
            <pc:sldMk cId="2758178214" sldId="264"/>
            <ac:spMk id="3" creationId="{F6A6247B-F77D-4348-AF6E-C689F3FDE84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50435A-4397-4DD8-8181-59D76FF481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9855B0-B6CA-4439-ADAE-10A6C4CBB9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93F9D8-A914-4FF5-B8F9-3381A30073E3}" type="datetimeFigureOut">
              <a:rPr lang="en-US" smtClean="0"/>
              <a:t>4/26/2022</a:t>
            </a:fld>
            <a:endParaRPr lang="en-US" dirty="0"/>
          </a:p>
        </p:txBody>
      </p:sp>
      <p:sp>
        <p:nvSpPr>
          <p:cNvPr id="4" name="Footer Placeholder 3">
            <a:extLst>
              <a:ext uri="{FF2B5EF4-FFF2-40B4-BE49-F238E27FC236}">
                <a16:creationId xmlns:a16="http://schemas.microsoft.com/office/drawing/2014/main" id="{B8104FBF-F886-4443-96B7-8A0C81336E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531A229-6A94-4232-A107-E1DCB184F56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D98075-E82B-4DC8-AF34-A96E49ECC906}" type="slidenum">
              <a:rPr lang="en-US" smtClean="0"/>
              <a:t>‹#›</a:t>
            </a:fld>
            <a:endParaRPr lang="en-US" dirty="0"/>
          </a:p>
        </p:txBody>
      </p:sp>
    </p:spTree>
    <p:extLst>
      <p:ext uri="{BB962C8B-B14F-4D97-AF65-F5344CB8AC3E}">
        <p14:creationId xmlns:p14="http://schemas.microsoft.com/office/powerpoint/2010/main" val="2533664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313D51-7F69-4EDF-AEC2-81A37D54846F}" type="datetimeFigureOut">
              <a:rPr lang="en-US" smtClean="0"/>
              <a:t>4/26/2022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B2446-B71A-4D6A-991A-E1C3442653F5}" type="slidenum">
              <a:rPr lang="en-US" smtClean="0"/>
              <a:t>‹#›</a:t>
            </a:fld>
            <a:endParaRPr lang="en-US" dirty="0"/>
          </a:p>
        </p:txBody>
      </p:sp>
    </p:spTree>
    <p:extLst>
      <p:ext uri="{BB962C8B-B14F-4D97-AF65-F5344CB8AC3E}">
        <p14:creationId xmlns:p14="http://schemas.microsoft.com/office/powerpoint/2010/main" val="2318422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DB2446-B71A-4D6A-991A-E1C3442653F5}" type="slidenum">
              <a:rPr lang="en-US" smtClean="0"/>
              <a:t>1</a:t>
            </a:fld>
            <a:endParaRPr lang="en-US" dirty="0"/>
          </a:p>
        </p:txBody>
      </p:sp>
    </p:spTree>
    <p:extLst>
      <p:ext uri="{BB962C8B-B14F-4D97-AF65-F5344CB8AC3E}">
        <p14:creationId xmlns:p14="http://schemas.microsoft.com/office/powerpoint/2010/main" val="2275074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DB2446-B71A-4D6A-991A-E1C3442653F5}" type="slidenum">
              <a:rPr lang="en-US" smtClean="0"/>
              <a:t>2</a:t>
            </a:fld>
            <a:endParaRPr lang="en-US" dirty="0"/>
          </a:p>
        </p:txBody>
      </p:sp>
    </p:spTree>
    <p:extLst>
      <p:ext uri="{BB962C8B-B14F-4D97-AF65-F5344CB8AC3E}">
        <p14:creationId xmlns:p14="http://schemas.microsoft.com/office/powerpoint/2010/main" val="3811084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12" name="Group 11" descr="Sparkles Top">
            <a:extLst>
              <a:ext uri="{FF2B5EF4-FFF2-40B4-BE49-F238E27FC236}">
                <a16:creationId xmlns:a16="http://schemas.microsoft.com/office/drawing/2014/main" id="{FADBDF25-4BF4-448D-9A5E-B27B5E2EA4B6}"/>
              </a:ext>
            </a:extLst>
          </p:cNvPr>
          <p:cNvGrpSpPr/>
          <p:nvPr userDrawn="1"/>
        </p:nvGrpSpPr>
        <p:grpSpPr>
          <a:xfrm>
            <a:off x="43745" y="-55205"/>
            <a:ext cx="12117660" cy="2534216"/>
            <a:chOff x="43745" y="-55205"/>
            <a:chExt cx="12117660" cy="2534216"/>
          </a:xfrm>
        </p:grpSpPr>
        <p:sp>
          <p:nvSpPr>
            <p:cNvPr id="13" name="Circle: Hollow 12">
              <a:extLst>
                <a:ext uri="{FF2B5EF4-FFF2-40B4-BE49-F238E27FC236}">
                  <a16:creationId xmlns:a16="http://schemas.microsoft.com/office/drawing/2014/main" id="{EF05C796-DE33-420C-A4E3-3AC4FEAB4B41}"/>
                </a:ext>
              </a:extLst>
            </p:cNvPr>
            <p:cNvSpPr/>
            <p:nvPr/>
          </p:nvSpPr>
          <p:spPr>
            <a:xfrm>
              <a:off x="809223" y="660629"/>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Circle: Hollow 13">
              <a:extLst>
                <a:ext uri="{FF2B5EF4-FFF2-40B4-BE49-F238E27FC236}">
                  <a16:creationId xmlns:a16="http://schemas.microsoft.com/office/drawing/2014/main" id="{7C0FAB46-A656-4B3B-84FA-49D733D74FE4}"/>
                </a:ext>
              </a:extLst>
            </p:cNvPr>
            <p:cNvSpPr/>
            <p:nvPr/>
          </p:nvSpPr>
          <p:spPr>
            <a:xfrm>
              <a:off x="1125914" y="33319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Circle: Hollow 14">
              <a:extLst>
                <a:ext uri="{FF2B5EF4-FFF2-40B4-BE49-F238E27FC236}">
                  <a16:creationId xmlns:a16="http://schemas.microsoft.com/office/drawing/2014/main" id="{C5F2879F-F82D-47EB-856D-C4C5FB20388D}"/>
                </a:ext>
              </a:extLst>
            </p:cNvPr>
            <p:cNvSpPr/>
            <p:nvPr/>
          </p:nvSpPr>
          <p:spPr>
            <a:xfrm>
              <a:off x="1678364" y="886186"/>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Circle: Hollow 15">
              <a:extLst>
                <a:ext uri="{FF2B5EF4-FFF2-40B4-BE49-F238E27FC236}">
                  <a16:creationId xmlns:a16="http://schemas.microsoft.com/office/drawing/2014/main" id="{1F873CC8-9005-4435-BD33-FB093CB79AF7}"/>
                </a:ext>
              </a:extLst>
            </p:cNvPr>
            <p:cNvSpPr/>
            <p:nvPr/>
          </p:nvSpPr>
          <p:spPr>
            <a:xfrm>
              <a:off x="1215567" y="1142985"/>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Circle: Hollow 16">
              <a:extLst>
                <a:ext uri="{FF2B5EF4-FFF2-40B4-BE49-F238E27FC236}">
                  <a16:creationId xmlns:a16="http://schemas.microsoft.com/office/drawing/2014/main" id="{63EE8241-DD08-415B-80FD-640ACC35898C}"/>
                </a:ext>
              </a:extLst>
            </p:cNvPr>
            <p:cNvSpPr/>
            <p:nvPr/>
          </p:nvSpPr>
          <p:spPr>
            <a:xfrm>
              <a:off x="2233749" y="309992"/>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Circle: Hollow 17">
              <a:extLst>
                <a:ext uri="{FF2B5EF4-FFF2-40B4-BE49-F238E27FC236}">
                  <a16:creationId xmlns:a16="http://schemas.microsoft.com/office/drawing/2014/main" id="{1A879781-3F72-4CB0-B7CA-EBDA58964BEB}"/>
                </a:ext>
              </a:extLst>
            </p:cNvPr>
            <p:cNvSpPr/>
            <p:nvPr/>
          </p:nvSpPr>
          <p:spPr>
            <a:xfrm>
              <a:off x="1513348" y="1876589"/>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Oval 18">
              <a:extLst>
                <a:ext uri="{FF2B5EF4-FFF2-40B4-BE49-F238E27FC236}">
                  <a16:creationId xmlns:a16="http://schemas.microsoft.com/office/drawing/2014/main" id="{3D15F8D3-5B7E-4881-9C3F-38D19FA31C96}"/>
                </a:ext>
              </a:extLst>
            </p:cNvPr>
            <p:cNvSpPr/>
            <p:nvPr/>
          </p:nvSpPr>
          <p:spPr>
            <a:xfrm>
              <a:off x="1870075" y="51117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descr="Glow Light">
              <a:extLst>
                <a:ext uri="{FF2B5EF4-FFF2-40B4-BE49-F238E27FC236}">
                  <a16:creationId xmlns:a16="http://schemas.microsoft.com/office/drawing/2014/main" id="{948376D4-E1AE-4BB4-97A4-A68BD21161BA}"/>
                </a:ext>
              </a:extLst>
            </p:cNvPr>
            <p:cNvGrpSpPr>
              <a:grpSpLocks noChangeAspect="1"/>
            </p:cNvGrpSpPr>
            <p:nvPr/>
          </p:nvGrpSpPr>
          <p:grpSpPr>
            <a:xfrm rot="-180000">
              <a:off x="2038715" y="664767"/>
              <a:ext cx="184939" cy="184939"/>
              <a:chOff x="5994457" y="3309752"/>
              <a:chExt cx="2933700" cy="2933700"/>
            </a:xfrm>
          </p:grpSpPr>
          <p:sp>
            <p:nvSpPr>
              <p:cNvPr id="112" name="Oval 111">
                <a:extLst>
                  <a:ext uri="{FF2B5EF4-FFF2-40B4-BE49-F238E27FC236}">
                    <a16:creationId xmlns:a16="http://schemas.microsoft.com/office/drawing/2014/main" id="{A4D99C49-30FB-4EA9-AED5-7177E70EFD56}"/>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BAC57021-105C-4E27-B73A-9719F91F34BB}"/>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descr="Glow Light">
              <a:extLst>
                <a:ext uri="{FF2B5EF4-FFF2-40B4-BE49-F238E27FC236}">
                  <a16:creationId xmlns:a16="http://schemas.microsoft.com/office/drawing/2014/main" id="{7E9EDAF9-CB67-4026-93ED-59AF7B23A542}"/>
                </a:ext>
              </a:extLst>
            </p:cNvPr>
            <p:cNvGrpSpPr>
              <a:grpSpLocks noChangeAspect="1"/>
            </p:cNvGrpSpPr>
            <p:nvPr/>
          </p:nvGrpSpPr>
          <p:grpSpPr>
            <a:xfrm rot="-180000">
              <a:off x="797250" y="429683"/>
              <a:ext cx="184939" cy="184939"/>
              <a:chOff x="5994457" y="3309752"/>
              <a:chExt cx="2933700" cy="2933700"/>
            </a:xfrm>
          </p:grpSpPr>
          <p:sp>
            <p:nvSpPr>
              <p:cNvPr id="110" name="Oval 109">
                <a:extLst>
                  <a:ext uri="{FF2B5EF4-FFF2-40B4-BE49-F238E27FC236}">
                    <a16:creationId xmlns:a16="http://schemas.microsoft.com/office/drawing/2014/main" id="{F6DB0D48-B5E3-430D-87C8-D9047CCEF23C}"/>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Oval 110">
                <a:extLst>
                  <a:ext uri="{FF2B5EF4-FFF2-40B4-BE49-F238E27FC236}">
                    <a16:creationId xmlns:a16="http://schemas.microsoft.com/office/drawing/2014/main" id="{7C03BA51-7DCE-45FD-9C26-2E869BF35B39}"/>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Circle: Hollow 21">
              <a:extLst>
                <a:ext uri="{FF2B5EF4-FFF2-40B4-BE49-F238E27FC236}">
                  <a16:creationId xmlns:a16="http://schemas.microsoft.com/office/drawing/2014/main" id="{D7034AC5-9DAD-4376-B195-324CC3D8DA0F}"/>
                </a:ext>
              </a:extLst>
            </p:cNvPr>
            <p:cNvSpPr/>
            <p:nvPr/>
          </p:nvSpPr>
          <p:spPr>
            <a:xfrm>
              <a:off x="49998" y="37264"/>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Circle: Hollow 22">
              <a:extLst>
                <a:ext uri="{FF2B5EF4-FFF2-40B4-BE49-F238E27FC236}">
                  <a16:creationId xmlns:a16="http://schemas.microsoft.com/office/drawing/2014/main" id="{6425ED02-D6CF-4A6B-BBD3-12FF1F9A83EB}"/>
                </a:ext>
              </a:extLst>
            </p:cNvPr>
            <p:cNvSpPr/>
            <p:nvPr/>
          </p:nvSpPr>
          <p:spPr>
            <a:xfrm>
              <a:off x="4183142" y="381022"/>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Circle: Hollow 23">
              <a:extLst>
                <a:ext uri="{FF2B5EF4-FFF2-40B4-BE49-F238E27FC236}">
                  <a16:creationId xmlns:a16="http://schemas.microsoft.com/office/drawing/2014/main" id="{13B152A7-8D62-4E3A-B9FD-F12B18D03EE3}"/>
                </a:ext>
              </a:extLst>
            </p:cNvPr>
            <p:cNvSpPr/>
            <p:nvPr/>
          </p:nvSpPr>
          <p:spPr>
            <a:xfrm>
              <a:off x="3283557" y="479357"/>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Circle: Hollow 24">
              <a:extLst>
                <a:ext uri="{FF2B5EF4-FFF2-40B4-BE49-F238E27FC236}">
                  <a16:creationId xmlns:a16="http://schemas.microsoft.com/office/drawing/2014/main" id="{2C1DF3AE-2F65-413C-9AC6-4B723AE6CE74}"/>
                </a:ext>
              </a:extLst>
            </p:cNvPr>
            <p:cNvSpPr/>
            <p:nvPr/>
          </p:nvSpPr>
          <p:spPr>
            <a:xfrm>
              <a:off x="2837658" y="1565732"/>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Circle: Hollow 25">
              <a:extLst>
                <a:ext uri="{FF2B5EF4-FFF2-40B4-BE49-F238E27FC236}">
                  <a16:creationId xmlns:a16="http://schemas.microsoft.com/office/drawing/2014/main" id="{D6370136-999D-4963-AE10-7BDCFE7124A0}"/>
                </a:ext>
              </a:extLst>
            </p:cNvPr>
            <p:cNvSpPr/>
            <p:nvPr/>
          </p:nvSpPr>
          <p:spPr>
            <a:xfrm>
              <a:off x="3770388" y="37264"/>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Circle: Hollow 26">
              <a:extLst>
                <a:ext uri="{FF2B5EF4-FFF2-40B4-BE49-F238E27FC236}">
                  <a16:creationId xmlns:a16="http://schemas.microsoft.com/office/drawing/2014/main" id="{D274B46E-EDFC-427E-A436-FF46C06FAB11}"/>
                </a:ext>
              </a:extLst>
            </p:cNvPr>
            <p:cNvSpPr/>
            <p:nvPr/>
          </p:nvSpPr>
          <p:spPr>
            <a:xfrm>
              <a:off x="5413908" y="166881"/>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Circle: Hollow 27">
              <a:extLst>
                <a:ext uri="{FF2B5EF4-FFF2-40B4-BE49-F238E27FC236}">
                  <a16:creationId xmlns:a16="http://schemas.microsoft.com/office/drawing/2014/main" id="{074BB639-C5FE-4AEB-873F-74B6190E1181}"/>
                </a:ext>
              </a:extLst>
            </p:cNvPr>
            <p:cNvSpPr/>
            <p:nvPr/>
          </p:nvSpPr>
          <p:spPr>
            <a:xfrm>
              <a:off x="3841382" y="1017229"/>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Circle: Hollow 28">
              <a:extLst>
                <a:ext uri="{FF2B5EF4-FFF2-40B4-BE49-F238E27FC236}">
                  <a16:creationId xmlns:a16="http://schemas.microsoft.com/office/drawing/2014/main" id="{BEEA40ED-ACFC-4EF8-8B08-75930D2983D7}"/>
                </a:ext>
              </a:extLst>
            </p:cNvPr>
            <p:cNvSpPr/>
            <p:nvPr/>
          </p:nvSpPr>
          <p:spPr>
            <a:xfrm>
              <a:off x="5965135" y="1011115"/>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Circle: Hollow 29">
              <a:extLst>
                <a:ext uri="{FF2B5EF4-FFF2-40B4-BE49-F238E27FC236}">
                  <a16:creationId xmlns:a16="http://schemas.microsoft.com/office/drawing/2014/main" id="{F84F6C6C-EA75-4AA1-8490-6388758DBD8D}"/>
                </a:ext>
              </a:extLst>
            </p:cNvPr>
            <p:cNvSpPr/>
            <p:nvPr/>
          </p:nvSpPr>
          <p:spPr>
            <a:xfrm>
              <a:off x="4712286" y="1433856"/>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Circle: Hollow 30">
              <a:extLst>
                <a:ext uri="{FF2B5EF4-FFF2-40B4-BE49-F238E27FC236}">
                  <a16:creationId xmlns:a16="http://schemas.microsoft.com/office/drawing/2014/main" id="{3CC77271-F664-466A-AE28-7724935272F6}"/>
                </a:ext>
              </a:extLst>
            </p:cNvPr>
            <p:cNvSpPr/>
            <p:nvPr/>
          </p:nvSpPr>
          <p:spPr>
            <a:xfrm>
              <a:off x="6280721" y="28594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Circle: Hollow 31">
              <a:extLst>
                <a:ext uri="{FF2B5EF4-FFF2-40B4-BE49-F238E27FC236}">
                  <a16:creationId xmlns:a16="http://schemas.microsoft.com/office/drawing/2014/main" id="{56880D64-6F66-419D-9522-984EFB6AB5DD}"/>
                </a:ext>
              </a:extLst>
            </p:cNvPr>
            <p:cNvSpPr/>
            <p:nvPr/>
          </p:nvSpPr>
          <p:spPr>
            <a:xfrm>
              <a:off x="7330529" y="455309"/>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3" name="Circle: Hollow 32">
              <a:extLst>
                <a:ext uri="{FF2B5EF4-FFF2-40B4-BE49-F238E27FC236}">
                  <a16:creationId xmlns:a16="http://schemas.microsoft.com/office/drawing/2014/main" id="{B37F30C4-2FA0-439F-A39F-F1288608C36F}"/>
                </a:ext>
              </a:extLst>
            </p:cNvPr>
            <p:cNvSpPr/>
            <p:nvPr/>
          </p:nvSpPr>
          <p:spPr>
            <a:xfrm>
              <a:off x="7826733" y="37264"/>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Circle: Hollow 33">
              <a:extLst>
                <a:ext uri="{FF2B5EF4-FFF2-40B4-BE49-F238E27FC236}">
                  <a16:creationId xmlns:a16="http://schemas.microsoft.com/office/drawing/2014/main" id="{8F61C938-2A23-4E25-9E74-C88804E5847B}"/>
                </a:ext>
              </a:extLst>
            </p:cNvPr>
            <p:cNvSpPr/>
            <p:nvPr/>
          </p:nvSpPr>
          <p:spPr>
            <a:xfrm>
              <a:off x="4403894" y="732473"/>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5" name="Oval 34">
              <a:extLst>
                <a:ext uri="{FF2B5EF4-FFF2-40B4-BE49-F238E27FC236}">
                  <a16:creationId xmlns:a16="http://schemas.microsoft.com/office/drawing/2014/main" id="{290590B3-DD94-434A-B3A0-E0E210D8B779}"/>
                </a:ext>
              </a:extLst>
            </p:cNvPr>
            <p:cNvSpPr/>
            <p:nvPr/>
          </p:nvSpPr>
          <p:spPr>
            <a:xfrm>
              <a:off x="4846163" y="39746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ircle: Hollow 35">
              <a:extLst>
                <a:ext uri="{FF2B5EF4-FFF2-40B4-BE49-F238E27FC236}">
                  <a16:creationId xmlns:a16="http://schemas.microsoft.com/office/drawing/2014/main" id="{EF02C580-C49D-499F-9728-CF29BB951E17}"/>
                </a:ext>
              </a:extLst>
            </p:cNvPr>
            <p:cNvSpPr/>
            <p:nvPr/>
          </p:nvSpPr>
          <p:spPr>
            <a:xfrm>
              <a:off x="8617098" y="1035703"/>
              <a:ext cx="677141" cy="677141"/>
            </a:xfrm>
            <a:prstGeom prst="donut">
              <a:avLst>
                <a:gd name="adj" fmla="val 30113"/>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Circle: Hollow 36">
              <a:extLst>
                <a:ext uri="{FF2B5EF4-FFF2-40B4-BE49-F238E27FC236}">
                  <a16:creationId xmlns:a16="http://schemas.microsoft.com/office/drawing/2014/main" id="{718FDC0D-C2F2-4693-915B-656A77750076}"/>
                </a:ext>
              </a:extLst>
            </p:cNvPr>
            <p:cNvSpPr/>
            <p:nvPr/>
          </p:nvSpPr>
          <p:spPr>
            <a:xfrm>
              <a:off x="10838049" y="331418"/>
              <a:ext cx="817385" cy="817385"/>
            </a:xfrm>
            <a:prstGeom prst="donut">
              <a:avLst>
                <a:gd name="adj" fmla="val 3689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8" name="Circle: Hollow 37">
              <a:extLst>
                <a:ext uri="{FF2B5EF4-FFF2-40B4-BE49-F238E27FC236}">
                  <a16:creationId xmlns:a16="http://schemas.microsoft.com/office/drawing/2014/main" id="{9C834023-6F4D-47CE-A5ED-134B01DDA1A3}"/>
                </a:ext>
              </a:extLst>
            </p:cNvPr>
            <p:cNvSpPr/>
            <p:nvPr/>
          </p:nvSpPr>
          <p:spPr>
            <a:xfrm>
              <a:off x="7844878" y="897901"/>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9" name="Circle: Hollow 38">
              <a:extLst>
                <a:ext uri="{FF2B5EF4-FFF2-40B4-BE49-F238E27FC236}">
                  <a16:creationId xmlns:a16="http://schemas.microsoft.com/office/drawing/2014/main" id="{DD989AEB-986C-4BAB-86C0-00D382387854}"/>
                </a:ext>
              </a:extLst>
            </p:cNvPr>
            <p:cNvSpPr/>
            <p:nvPr/>
          </p:nvSpPr>
          <p:spPr>
            <a:xfrm>
              <a:off x="9381615" y="520894"/>
              <a:ext cx="1369058" cy="1369058"/>
            </a:xfrm>
            <a:prstGeom prst="donut">
              <a:avLst>
                <a:gd name="adj" fmla="val 9630"/>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0" name="Circle: Hollow 39">
              <a:extLst>
                <a:ext uri="{FF2B5EF4-FFF2-40B4-BE49-F238E27FC236}">
                  <a16:creationId xmlns:a16="http://schemas.microsoft.com/office/drawing/2014/main" id="{D2962FE6-3836-4FA0-AF39-CB4E477013CA}"/>
                </a:ext>
              </a:extLst>
            </p:cNvPr>
            <p:cNvSpPr/>
            <p:nvPr/>
          </p:nvSpPr>
          <p:spPr>
            <a:xfrm>
              <a:off x="10385764" y="37264"/>
              <a:ext cx="496406" cy="49640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1" name="Circle: Hollow 40">
              <a:extLst>
                <a:ext uri="{FF2B5EF4-FFF2-40B4-BE49-F238E27FC236}">
                  <a16:creationId xmlns:a16="http://schemas.microsoft.com/office/drawing/2014/main" id="{71C8E769-CBEB-47FC-B99D-15AEAF7ABE79}"/>
                </a:ext>
              </a:extLst>
            </p:cNvPr>
            <p:cNvSpPr/>
            <p:nvPr/>
          </p:nvSpPr>
          <p:spPr>
            <a:xfrm>
              <a:off x="7482440" y="787944"/>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2" name="Circle: Hollow 41">
              <a:extLst>
                <a:ext uri="{FF2B5EF4-FFF2-40B4-BE49-F238E27FC236}">
                  <a16:creationId xmlns:a16="http://schemas.microsoft.com/office/drawing/2014/main" id="{5B3C5945-6067-49CA-8FF5-8771C25020C8}"/>
                </a:ext>
              </a:extLst>
            </p:cNvPr>
            <p:cNvSpPr/>
            <p:nvPr/>
          </p:nvSpPr>
          <p:spPr>
            <a:xfrm>
              <a:off x="8339397" y="19837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3" name="Circle: Hollow 42">
              <a:extLst>
                <a:ext uri="{FF2B5EF4-FFF2-40B4-BE49-F238E27FC236}">
                  <a16:creationId xmlns:a16="http://schemas.microsoft.com/office/drawing/2014/main" id="{EC0DB818-6795-41D2-B392-FE8FF42CA452}"/>
                </a:ext>
              </a:extLst>
            </p:cNvPr>
            <p:cNvSpPr/>
            <p:nvPr/>
          </p:nvSpPr>
          <p:spPr>
            <a:xfrm>
              <a:off x="10633967" y="635675"/>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Oval 43">
              <a:extLst>
                <a:ext uri="{FF2B5EF4-FFF2-40B4-BE49-F238E27FC236}">
                  <a16:creationId xmlns:a16="http://schemas.microsoft.com/office/drawing/2014/main" id="{74EE9A5A-3CCD-411B-8DE7-E096B5E6BB73}"/>
                </a:ext>
              </a:extLst>
            </p:cNvPr>
            <p:cNvSpPr/>
            <p:nvPr/>
          </p:nvSpPr>
          <p:spPr>
            <a:xfrm>
              <a:off x="3702945" y="1034552"/>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2EB68643-6061-43B5-9344-4828753C964D}"/>
                </a:ext>
              </a:extLst>
            </p:cNvPr>
            <p:cNvSpPr/>
            <p:nvPr/>
          </p:nvSpPr>
          <p:spPr>
            <a:xfrm>
              <a:off x="5731508" y="787944"/>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B43F5081-4827-4D6B-AC0D-4C3F835898B8}"/>
                </a:ext>
              </a:extLst>
            </p:cNvPr>
            <p:cNvSpPr/>
            <p:nvPr/>
          </p:nvSpPr>
          <p:spPr>
            <a:xfrm>
              <a:off x="7080910" y="464566"/>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a:extLst>
                <a:ext uri="{FF2B5EF4-FFF2-40B4-BE49-F238E27FC236}">
                  <a16:creationId xmlns:a16="http://schemas.microsoft.com/office/drawing/2014/main" id="{3F691C1A-D5AA-4E19-B945-FB736745A6DE}"/>
                </a:ext>
              </a:extLst>
            </p:cNvPr>
            <p:cNvSpPr/>
            <p:nvPr/>
          </p:nvSpPr>
          <p:spPr>
            <a:xfrm>
              <a:off x="9243586" y="9961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6407DCB5-751B-4310-97C6-7313A2A822B2}"/>
                </a:ext>
              </a:extLst>
            </p:cNvPr>
            <p:cNvSpPr/>
            <p:nvPr/>
          </p:nvSpPr>
          <p:spPr>
            <a:xfrm>
              <a:off x="11005711" y="16688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a:extLst>
                <a:ext uri="{FF2B5EF4-FFF2-40B4-BE49-F238E27FC236}">
                  <a16:creationId xmlns:a16="http://schemas.microsoft.com/office/drawing/2014/main" id="{23284A5C-6F07-4501-93D3-C0E5F312396F}"/>
                </a:ext>
              </a:extLst>
            </p:cNvPr>
            <p:cNvSpPr/>
            <p:nvPr/>
          </p:nvSpPr>
          <p:spPr>
            <a:xfrm>
              <a:off x="12030153" y="73761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EC48CEC6-631E-49A3-B8B0-DB8E057AD578}"/>
                </a:ext>
              </a:extLst>
            </p:cNvPr>
            <p:cNvSpPr/>
            <p:nvPr/>
          </p:nvSpPr>
          <p:spPr>
            <a:xfrm>
              <a:off x="11599010" y="101309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Circle: Hollow 50">
              <a:extLst>
                <a:ext uri="{FF2B5EF4-FFF2-40B4-BE49-F238E27FC236}">
                  <a16:creationId xmlns:a16="http://schemas.microsoft.com/office/drawing/2014/main" id="{725119C3-AEC1-4D0D-8537-FEF044F75673}"/>
                </a:ext>
              </a:extLst>
            </p:cNvPr>
            <p:cNvSpPr/>
            <p:nvPr/>
          </p:nvSpPr>
          <p:spPr>
            <a:xfrm>
              <a:off x="11622146" y="159879"/>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2" name="Circle: Hollow 51">
              <a:extLst>
                <a:ext uri="{FF2B5EF4-FFF2-40B4-BE49-F238E27FC236}">
                  <a16:creationId xmlns:a16="http://schemas.microsoft.com/office/drawing/2014/main" id="{A9954CA9-0A31-425F-A8A7-5ED65EF10DA4}"/>
                </a:ext>
              </a:extLst>
            </p:cNvPr>
            <p:cNvSpPr/>
            <p:nvPr/>
          </p:nvSpPr>
          <p:spPr>
            <a:xfrm>
              <a:off x="9989354" y="122309"/>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Circle: Hollow 52">
              <a:extLst>
                <a:ext uri="{FF2B5EF4-FFF2-40B4-BE49-F238E27FC236}">
                  <a16:creationId xmlns:a16="http://schemas.microsoft.com/office/drawing/2014/main" id="{F6534ADC-01AE-451B-BD6E-A200FB9AE8AE}"/>
                </a:ext>
              </a:extLst>
            </p:cNvPr>
            <p:cNvSpPr/>
            <p:nvPr/>
          </p:nvSpPr>
          <p:spPr>
            <a:xfrm>
              <a:off x="10765179" y="1798455"/>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4" name="Group 53" descr="Glow Light">
              <a:extLst>
                <a:ext uri="{FF2B5EF4-FFF2-40B4-BE49-F238E27FC236}">
                  <a16:creationId xmlns:a16="http://schemas.microsoft.com/office/drawing/2014/main" id="{CCE97EAF-039D-4154-8305-F82020191176}"/>
                </a:ext>
              </a:extLst>
            </p:cNvPr>
            <p:cNvGrpSpPr>
              <a:grpSpLocks noChangeAspect="1"/>
            </p:cNvGrpSpPr>
            <p:nvPr/>
          </p:nvGrpSpPr>
          <p:grpSpPr>
            <a:xfrm rot="-180000">
              <a:off x="1808279" y="95391"/>
              <a:ext cx="184939" cy="184939"/>
              <a:chOff x="5994457" y="3309752"/>
              <a:chExt cx="2933700" cy="2933700"/>
            </a:xfrm>
          </p:grpSpPr>
          <p:sp>
            <p:nvSpPr>
              <p:cNvPr id="108" name="Oval 107">
                <a:extLst>
                  <a:ext uri="{FF2B5EF4-FFF2-40B4-BE49-F238E27FC236}">
                    <a16:creationId xmlns:a16="http://schemas.microsoft.com/office/drawing/2014/main" id="{27AA6B74-B6C2-42A0-86F9-E0C898AD49C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122A3517-57F1-4D35-84E8-BF50AEAE6BDD}"/>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descr="Glow Light">
              <a:extLst>
                <a:ext uri="{FF2B5EF4-FFF2-40B4-BE49-F238E27FC236}">
                  <a16:creationId xmlns:a16="http://schemas.microsoft.com/office/drawing/2014/main" id="{3DD14723-22FA-4A94-BD38-DA2E95BDD757}"/>
                </a:ext>
              </a:extLst>
            </p:cNvPr>
            <p:cNvGrpSpPr>
              <a:grpSpLocks noChangeAspect="1"/>
            </p:cNvGrpSpPr>
            <p:nvPr/>
          </p:nvGrpSpPr>
          <p:grpSpPr>
            <a:xfrm rot="-180000">
              <a:off x="2998830" y="467500"/>
              <a:ext cx="184939" cy="184939"/>
              <a:chOff x="5994457" y="3309752"/>
              <a:chExt cx="2933700" cy="2933700"/>
            </a:xfrm>
          </p:grpSpPr>
          <p:sp>
            <p:nvSpPr>
              <p:cNvPr id="106" name="Oval 105">
                <a:extLst>
                  <a:ext uri="{FF2B5EF4-FFF2-40B4-BE49-F238E27FC236}">
                    <a16:creationId xmlns:a16="http://schemas.microsoft.com/office/drawing/2014/main" id="{756ADB8C-D957-4448-AFD3-0D67F19D7017}"/>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a:extLst>
                  <a:ext uri="{FF2B5EF4-FFF2-40B4-BE49-F238E27FC236}">
                    <a16:creationId xmlns:a16="http://schemas.microsoft.com/office/drawing/2014/main" id="{C42FFA55-9DB8-4217-81ED-3A85E543817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descr="Glow Light">
              <a:extLst>
                <a:ext uri="{FF2B5EF4-FFF2-40B4-BE49-F238E27FC236}">
                  <a16:creationId xmlns:a16="http://schemas.microsoft.com/office/drawing/2014/main" id="{445B1F88-321F-43D7-BE05-7FCF13BEA836}"/>
                </a:ext>
              </a:extLst>
            </p:cNvPr>
            <p:cNvGrpSpPr>
              <a:grpSpLocks noChangeAspect="1"/>
            </p:cNvGrpSpPr>
            <p:nvPr/>
          </p:nvGrpSpPr>
          <p:grpSpPr>
            <a:xfrm rot="-180000">
              <a:off x="4389929" y="980865"/>
              <a:ext cx="184939" cy="184939"/>
              <a:chOff x="5994457" y="3309752"/>
              <a:chExt cx="2933700" cy="2933700"/>
            </a:xfrm>
          </p:grpSpPr>
          <p:sp>
            <p:nvSpPr>
              <p:cNvPr id="104" name="Oval 103">
                <a:extLst>
                  <a:ext uri="{FF2B5EF4-FFF2-40B4-BE49-F238E27FC236}">
                    <a16:creationId xmlns:a16="http://schemas.microsoft.com/office/drawing/2014/main" id="{A4D3AECC-3EEA-4A57-9165-844E10083287}"/>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40552E74-E4C1-4E45-8452-67840C9E11B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descr="Glow Light">
              <a:extLst>
                <a:ext uri="{FF2B5EF4-FFF2-40B4-BE49-F238E27FC236}">
                  <a16:creationId xmlns:a16="http://schemas.microsoft.com/office/drawing/2014/main" id="{DD4E4271-A326-4312-836A-9E104E609B96}"/>
                </a:ext>
              </a:extLst>
            </p:cNvPr>
            <p:cNvGrpSpPr>
              <a:grpSpLocks noChangeAspect="1"/>
            </p:cNvGrpSpPr>
            <p:nvPr/>
          </p:nvGrpSpPr>
          <p:grpSpPr>
            <a:xfrm rot="-180000">
              <a:off x="5180568" y="62211"/>
              <a:ext cx="184939" cy="184939"/>
              <a:chOff x="5994457" y="3309752"/>
              <a:chExt cx="2933700" cy="2933700"/>
            </a:xfrm>
          </p:grpSpPr>
          <p:sp>
            <p:nvSpPr>
              <p:cNvPr id="102" name="Oval 101">
                <a:extLst>
                  <a:ext uri="{FF2B5EF4-FFF2-40B4-BE49-F238E27FC236}">
                    <a16:creationId xmlns:a16="http://schemas.microsoft.com/office/drawing/2014/main" id="{A6FF4AC7-F46E-48C9-B942-B229A0DE2917}"/>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Oval 102">
                <a:extLst>
                  <a:ext uri="{FF2B5EF4-FFF2-40B4-BE49-F238E27FC236}">
                    <a16:creationId xmlns:a16="http://schemas.microsoft.com/office/drawing/2014/main" id="{F94C69F0-C27A-4F9A-9E4F-0B7C1ED823DB}"/>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8" name="Group 57" descr="Glow Light">
              <a:extLst>
                <a:ext uri="{FF2B5EF4-FFF2-40B4-BE49-F238E27FC236}">
                  <a16:creationId xmlns:a16="http://schemas.microsoft.com/office/drawing/2014/main" id="{AF2B58ED-192E-4BB8-895D-E81A6AA1EE75}"/>
                </a:ext>
              </a:extLst>
            </p:cNvPr>
            <p:cNvGrpSpPr>
              <a:grpSpLocks noChangeAspect="1"/>
            </p:cNvGrpSpPr>
            <p:nvPr/>
          </p:nvGrpSpPr>
          <p:grpSpPr>
            <a:xfrm rot="-180000">
              <a:off x="7603546" y="62377"/>
              <a:ext cx="184939" cy="184939"/>
              <a:chOff x="5994457" y="3309752"/>
              <a:chExt cx="2933700" cy="2933700"/>
            </a:xfrm>
          </p:grpSpPr>
          <p:sp>
            <p:nvSpPr>
              <p:cNvPr id="100" name="Oval 99">
                <a:extLst>
                  <a:ext uri="{FF2B5EF4-FFF2-40B4-BE49-F238E27FC236}">
                    <a16:creationId xmlns:a16="http://schemas.microsoft.com/office/drawing/2014/main" id="{3CE4CFD4-61F6-4890-9D1B-6D14ECBBB8B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Oval 100">
                <a:extLst>
                  <a:ext uri="{FF2B5EF4-FFF2-40B4-BE49-F238E27FC236}">
                    <a16:creationId xmlns:a16="http://schemas.microsoft.com/office/drawing/2014/main" id="{876FE4F2-C023-4763-9C68-FF0B454E3D2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descr="Glow Light">
              <a:extLst>
                <a:ext uri="{FF2B5EF4-FFF2-40B4-BE49-F238E27FC236}">
                  <a16:creationId xmlns:a16="http://schemas.microsoft.com/office/drawing/2014/main" id="{CC7FBFB5-2B2A-4819-991E-F9E694668F50}"/>
                </a:ext>
              </a:extLst>
            </p:cNvPr>
            <p:cNvGrpSpPr>
              <a:grpSpLocks noChangeAspect="1"/>
            </p:cNvGrpSpPr>
            <p:nvPr/>
          </p:nvGrpSpPr>
          <p:grpSpPr>
            <a:xfrm rot="-180000">
              <a:off x="8308409" y="490883"/>
              <a:ext cx="184939" cy="184939"/>
              <a:chOff x="5994457" y="3309752"/>
              <a:chExt cx="2933700" cy="2933700"/>
            </a:xfrm>
          </p:grpSpPr>
          <p:sp>
            <p:nvSpPr>
              <p:cNvPr id="98" name="Oval 97">
                <a:extLst>
                  <a:ext uri="{FF2B5EF4-FFF2-40B4-BE49-F238E27FC236}">
                    <a16:creationId xmlns:a16="http://schemas.microsoft.com/office/drawing/2014/main" id="{36D9E730-C7E6-4E8A-8239-4AF19CA275EC}"/>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a:extLst>
                  <a:ext uri="{FF2B5EF4-FFF2-40B4-BE49-F238E27FC236}">
                    <a16:creationId xmlns:a16="http://schemas.microsoft.com/office/drawing/2014/main" id="{8EE4F7E4-1014-412B-AA48-86EBE8E72FD1}"/>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descr="Glow Light">
              <a:extLst>
                <a:ext uri="{FF2B5EF4-FFF2-40B4-BE49-F238E27FC236}">
                  <a16:creationId xmlns:a16="http://schemas.microsoft.com/office/drawing/2014/main" id="{61446C26-0231-4F5B-B22A-33F037F0A3AA}"/>
                </a:ext>
              </a:extLst>
            </p:cNvPr>
            <p:cNvGrpSpPr>
              <a:grpSpLocks noChangeAspect="1"/>
            </p:cNvGrpSpPr>
            <p:nvPr/>
          </p:nvGrpSpPr>
          <p:grpSpPr>
            <a:xfrm rot="-180000">
              <a:off x="9639018" y="331227"/>
              <a:ext cx="184939" cy="184939"/>
              <a:chOff x="5994457" y="3309752"/>
              <a:chExt cx="2933700" cy="2933700"/>
            </a:xfrm>
          </p:grpSpPr>
          <p:sp>
            <p:nvSpPr>
              <p:cNvPr id="96" name="Oval 95">
                <a:extLst>
                  <a:ext uri="{FF2B5EF4-FFF2-40B4-BE49-F238E27FC236}">
                    <a16:creationId xmlns:a16="http://schemas.microsoft.com/office/drawing/2014/main" id="{148776B9-4ADE-4610-BCA7-616E4CC766D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Oval 96">
                <a:extLst>
                  <a:ext uri="{FF2B5EF4-FFF2-40B4-BE49-F238E27FC236}">
                    <a16:creationId xmlns:a16="http://schemas.microsoft.com/office/drawing/2014/main" id="{BFA0AFC5-C797-4E9A-BA52-8485802F6AB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1" name="Group 60" descr="Glow Light">
              <a:extLst>
                <a:ext uri="{FF2B5EF4-FFF2-40B4-BE49-F238E27FC236}">
                  <a16:creationId xmlns:a16="http://schemas.microsoft.com/office/drawing/2014/main" id="{51515052-2354-4F31-8E77-59ED420E7A88}"/>
                </a:ext>
              </a:extLst>
            </p:cNvPr>
            <p:cNvGrpSpPr>
              <a:grpSpLocks noChangeAspect="1"/>
            </p:cNvGrpSpPr>
            <p:nvPr/>
          </p:nvGrpSpPr>
          <p:grpSpPr>
            <a:xfrm rot="-180000">
              <a:off x="9991429" y="16107"/>
              <a:ext cx="184939" cy="184939"/>
              <a:chOff x="5994457" y="3309752"/>
              <a:chExt cx="2933700" cy="2933700"/>
            </a:xfrm>
          </p:grpSpPr>
          <p:sp>
            <p:nvSpPr>
              <p:cNvPr id="94" name="Oval 93">
                <a:extLst>
                  <a:ext uri="{FF2B5EF4-FFF2-40B4-BE49-F238E27FC236}">
                    <a16:creationId xmlns:a16="http://schemas.microsoft.com/office/drawing/2014/main" id="{E26B0A78-BFDF-4F4F-AF6B-ADA47E57D74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Oval 94">
                <a:extLst>
                  <a:ext uri="{FF2B5EF4-FFF2-40B4-BE49-F238E27FC236}">
                    <a16:creationId xmlns:a16="http://schemas.microsoft.com/office/drawing/2014/main" id="{10AB04C1-D88C-4666-846F-EDD24B48100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2" name="Group 61" descr="Glow Light">
              <a:extLst>
                <a:ext uri="{FF2B5EF4-FFF2-40B4-BE49-F238E27FC236}">
                  <a16:creationId xmlns:a16="http://schemas.microsoft.com/office/drawing/2014/main" id="{6354D5DC-FAD4-408C-B3FE-57CDD23290D4}"/>
                </a:ext>
              </a:extLst>
            </p:cNvPr>
            <p:cNvGrpSpPr>
              <a:grpSpLocks noChangeAspect="1"/>
            </p:cNvGrpSpPr>
            <p:nvPr/>
          </p:nvGrpSpPr>
          <p:grpSpPr>
            <a:xfrm rot="-180000">
              <a:off x="10315183" y="453725"/>
              <a:ext cx="184939" cy="184939"/>
              <a:chOff x="5994457" y="3309752"/>
              <a:chExt cx="2933700" cy="2933700"/>
            </a:xfrm>
          </p:grpSpPr>
          <p:sp>
            <p:nvSpPr>
              <p:cNvPr id="92" name="Oval 91">
                <a:extLst>
                  <a:ext uri="{FF2B5EF4-FFF2-40B4-BE49-F238E27FC236}">
                    <a16:creationId xmlns:a16="http://schemas.microsoft.com/office/drawing/2014/main" id="{71E7C208-1BFE-4BD8-8907-230AD636DF1C}"/>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val 92">
                <a:extLst>
                  <a:ext uri="{FF2B5EF4-FFF2-40B4-BE49-F238E27FC236}">
                    <a16:creationId xmlns:a16="http://schemas.microsoft.com/office/drawing/2014/main" id="{6743EC78-E64F-42FF-AAB9-46063EAA85A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3" name="Group 62" descr="Glow Light">
              <a:extLst>
                <a:ext uri="{FF2B5EF4-FFF2-40B4-BE49-F238E27FC236}">
                  <a16:creationId xmlns:a16="http://schemas.microsoft.com/office/drawing/2014/main" id="{2E20D849-69CC-4E2E-AA54-282D415F101E}"/>
                </a:ext>
              </a:extLst>
            </p:cNvPr>
            <p:cNvGrpSpPr>
              <a:grpSpLocks noChangeAspect="1"/>
            </p:cNvGrpSpPr>
            <p:nvPr/>
          </p:nvGrpSpPr>
          <p:grpSpPr>
            <a:xfrm rot="-180000">
              <a:off x="9381151" y="512111"/>
              <a:ext cx="184939" cy="184939"/>
              <a:chOff x="5994457" y="3309752"/>
              <a:chExt cx="2933700" cy="2933700"/>
            </a:xfrm>
          </p:grpSpPr>
          <p:sp>
            <p:nvSpPr>
              <p:cNvPr id="90" name="Oval 89">
                <a:extLst>
                  <a:ext uri="{FF2B5EF4-FFF2-40B4-BE49-F238E27FC236}">
                    <a16:creationId xmlns:a16="http://schemas.microsoft.com/office/drawing/2014/main" id="{6BBC06CB-B1DD-451D-AF64-49754B8C60B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a:extLst>
                  <a:ext uri="{FF2B5EF4-FFF2-40B4-BE49-F238E27FC236}">
                    <a16:creationId xmlns:a16="http://schemas.microsoft.com/office/drawing/2014/main" id="{214D1D9C-D35B-4C27-BDF9-76577111721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4" name="Group 63" descr="Glow Light">
              <a:extLst>
                <a:ext uri="{FF2B5EF4-FFF2-40B4-BE49-F238E27FC236}">
                  <a16:creationId xmlns:a16="http://schemas.microsoft.com/office/drawing/2014/main" id="{E02D279D-1502-4397-AF99-49DAF0C7EB95}"/>
                </a:ext>
              </a:extLst>
            </p:cNvPr>
            <p:cNvGrpSpPr>
              <a:grpSpLocks noChangeAspect="1"/>
            </p:cNvGrpSpPr>
            <p:nvPr/>
          </p:nvGrpSpPr>
          <p:grpSpPr>
            <a:xfrm rot="-180000">
              <a:off x="11785864" y="781091"/>
              <a:ext cx="184939" cy="184939"/>
              <a:chOff x="5994457" y="3309752"/>
              <a:chExt cx="2933700" cy="2933700"/>
            </a:xfrm>
          </p:grpSpPr>
          <p:sp>
            <p:nvSpPr>
              <p:cNvPr id="88" name="Oval 87">
                <a:extLst>
                  <a:ext uri="{FF2B5EF4-FFF2-40B4-BE49-F238E27FC236}">
                    <a16:creationId xmlns:a16="http://schemas.microsoft.com/office/drawing/2014/main" id="{E6928743-4054-49A2-9517-36381DFA80D8}"/>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Oval 88">
                <a:extLst>
                  <a:ext uri="{FF2B5EF4-FFF2-40B4-BE49-F238E27FC236}">
                    <a16:creationId xmlns:a16="http://schemas.microsoft.com/office/drawing/2014/main" id="{CB46406D-3428-4805-B5D5-B29F6977D95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descr="Glow Light">
              <a:extLst>
                <a:ext uri="{FF2B5EF4-FFF2-40B4-BE49-F238E27FC236}">
                  <a16:creationId xmlns:a16="http://schemas.microsoft.com/office/drawing/2014/main" id="{3C6017F2-A975-4C6B-9A32-BDA94DA7AFC9}"/>
                </a:ext>
              </a:extLst>
            </p:cNvPr>
            <p:cNvGrpSpPr>
              <a:grpSpLocks noChangeAspect="1"/>
            </p:cNvGrpSpPr>
            <p:nvPr/>
          </p:nvGrpSpPr>
          <p:grpSpPr>
            <a:xfrm rot="-180000">
              <a:off x="11339810" y="-55205"/>
              <a:ext cx="184939" cy="184939"/>
              <a:chOff x="5994457" y="3309752"/>
              <a:chExt cx="2933700" cy="2933700"/>
            </a:xfrm>
          </p:grpSpPr>
          <p:sp>
            <p:nvSpPr>
              <p:cNvPr id="86" name="Oval 85">
                <a:extLst>
                  <a:ext uri="{FF2B5EF4-FFF2-40B4-BE49-F238E27FC236}">
                    <a16:creationId xmlns:a16="http://schemas.microsoft.com/office/drawing/2014/main" id="{249AA986-8B04-4120-BAB9-1ECD70B2659A}"/>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a:extLst>
                  <a:ext uri="{FF2B5EF4-FFF2-40B4-BE49-F238E27FC236}">
                    <a16:creationId xmlns:a16="http://schemas.microsoft.com/office/drawing/2014/main" id="{103C4028-4F5F-4303-B9C0-45E1A2D7229D}"/>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6" name="Group 65" descr="Glow Light">
              <a:extLst>
                <a:ext uri="{FF2B5EF4-FFF2-40B4-BE49-F238E27FC236}">
                  <a16:creationId xmlns:a16="http://schemas.microsoft.com/office/drawing/2014/main" id="{5382CC89-ABF4-4D2F-94C5-77CCE3481EDB}"/>
                </a:ext>
              </a:extLst>
            </p:cNvPr>
            <p:cNvGrpSpPr>
              <a:grpSpLocks noChangeAspect="1"/>
            </p:cNvGrpSpPr>
            <p:nvPr/>
          </p:nvGrpSpPr>
          <p:grpSpPr>
            <a:xfrm rot="-180000">
              <a:off x="11976466" y="13232"/>
              <a:ext cx="184939" cy="184939"/>
              <a:chOff x="5994457" y="3309752"/>
              <a:chExt cx="2933700" cy="2933700"/>
            </a:xfrm>
          </p:grpSpPr>
          <p:sp>
            <p:nvSpPr>
              <p:cNvPr id="84" name="Oval 83">
                <a:extLst>
                  <a:ext uri="{FF2B5EF4-FFF2-40B4-BE49-F238E27FC236}">
                    <a16:creationId xmlns:a16="http://schemas.microsoft.com/office/drawing/2014/main" id="{D544917A-9AC2-4300-97D2-E1AB2FABBB5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a:extLst>
                  <a:ext uri="{FF2B5EF4-FFF2-40B4-BE49-F238E27FC236}">
                    <a16:creationId xmlns:a16="http://schemas.microsoft.com/office/drawing/2014/main" id="{96BC916E-AD5B-41D8-8DFB-BB822DEE1EA2}"/>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Circle: Hollow 66">
              <a:extLst>
                <a:ext uri="{FF2B5EF4-FFF2-40B4-BE49-F238E27FC236}">
                  <a16:creationId xmlns:a16="http://schemas.microsoft.com/office/drawing/2014/main" id="{52AEB91B-E65D-47F4-8322-3766ECDAA0F4}"/>
                </a:ext>
              </a:extLst>
            </p:cNvPr>
            <p:cNvSpPr/>
            <p:nvPr/>
          </p:nvSpPr>
          <p:spPr>
            <a:xfrm>
              <a:off x="5823225" y="45486"/>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8" name="Circle: Hollow 67">
              <a:extLst>
                <a:ext uri="{FF2B5EF4-FFF2-40B4-BE49-F238E27FC236}">
                  <a16:creationId xmlns:a16="http://schemas.microsoft.com/office/drawing/2014/main" id="{DFB1BB06-FDAB-41D6-8C3B-950A2D8A0FC9}"/>
                </a:ext>
              </a:extLst>
            </p:cNvPr>
            <p:cNvSpPr/>
            <p:nvPr/>
          </p:nvSpPr>
          <p:spPr>
            <a:xfrm>
              <a:off x="6697902" y="1387389"/>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9" name="Oval 68">
              <a:extLst>
                <a:ext uri="{FF2B5EF4-FFF2-40B4-BE49-F238E27FC236}">
                  <a16:creationId xmlns:a16="http://schemas.microsoft.com/office/drawing/2014/main" id="{BD62823A-32EE-4AD7-8AED-2FEF57B2571D}"/>
                </a:ext>
              </a:extLst>
            </p:cNvPr>
            <p:cNvSpPr>
              <a:spLocks noChangeAspect="1"/>
            </p:cNvSpPr>
            <p:nvPr/>
          </p:nvSpPr>
          <p:spPr>
            <a:xfrm>
              <a:off x="745543" y="3726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Oval 69">
              <a:extLst>
                <a:ext uri="{FF2B5EF4-FFF2-40B4-BE49-F238E27FC236}">
                  <a16:creationId xmlns:a16="http://schemas.microsoft.com/office/drawing/2014/main" id="{4CF77F6F-45BC-40B4-B71C-0A005757D790}"/>
                </a:ext>
              </a:extLst>
            </p:cNvPr>
            <p:cNvSpPr>
              <a:spLocks noChangeAspect="1"/>
            </p:cNvSpPr>
            <p:nvPr/>
          </p:nvSpPr>
          <p:spPr>
            <a:xfrm>
              <a:off x="1475566" y="23979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a:extLst>
                <a:ext uri="{FF2B5EF4-FFF2-40B4-BE49-F238E27FC236}">
                  <a16:creationId xmlns:a16="http://schemas.microsoft.com/office/drawing/2014/main" id="{F6F9DA65-51E0-4BED-AC6F-9672ED18A825}"/>
                </a:ext>
              </a:extLst>
            </p:cNvPr>
            <p:cNvSpPr>
              <a:spLocks noChangeAspect="1"/>
            </p:cNvSpPr>
            <p:nvPr/>
          </p:nvSpPr>
          <p:spPr>
            <a:xfrm>
              <a:off x="2598372" y="274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71">
              <a:extLst>
                <a:ext uri="{FF2B5EF4-FFF2-40B4-BE49-F238E27FC236}">
                  <a16:creationId xmlns:a16="http://schemas.microsoft.com/office/drawing/2014/main" id="{741D2857-D466-4D6E-9B0C-5485F4AB739C}"/>
                </a:ext>
              </a:extLst>
            </p:cNvPr>
            <p:cNvSpPr>
              <a:spLocks noChangeAspect="1"/>
            </p:cNvSpPr>
            <p:nvPr/>
          </p:nvSpPr>
          <p:spPr>
            <a:xfrm>
              <a:off x="2605867" y="2177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823E91C4-737A-4C3F-8E5D-D53C02E554B0}"/>
                </a:ext>
              </a:extLst>
            </p:cNvPr>
            <p:cNvSpPr>
              <a:spLocks noChangeAspect="1"/>
            </p:cNvSpPr>
            <p:nvPr/>
          </p:nvSpPr>
          <p:spPr>
            <a:xfrm>
              <a:off x="4724150" y="84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9A594004-0701-451B-B077-0F543D968C2D}"/>
                </a:ext>
              </a:extLst>
            </p:cNvPr>
            <p:cNvSpPr>
              <a:spLocks noChangeAspect="1"/>
            </p:cNvSpPr>
            <p:nvPr/>
          </p:nvSpPr>
          <p:spPr>
            <a:xfrm>
              <a:off x="5752914" y="1603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358EAF6B-4DB1-4AE7-9BC6-DBA4F573E44F}"/>
                </a:ext>
              </a:extLst>
            </p:cNvPr>
            <p:cNvSpPr>
              <a:spLocks noChangeAspect="1"/>
            </p:cNvSpPr>
            <p:nvPr/>
          </p:nvSpPr>
          <p:spPr>
            <a:xfrm>
              <a:off x="6378663" y="16040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a:extLst>
                <a:ext uri="{FF2B5EF4-FFF2-40B4-BE49-F238E27FC236}">
                  <a16:creationId xmlns:a16="http://schemas.microsoft.com/office/drawing/2014/main" id="{C48FBA50-98C5-451C-BA17-E225FBA503EA}"/>
                </a:ext>
              </a:extLst>
            </p:cNvPr>
            <p:cNvSpPr>
              <a:spLocks noChangeAspect="1"/>
            </p:cNvSpPr>
            <p:nvPr/>
          </p:nvSpPr>
          <p:spPr>
            <a:xfrm>
              <a:off x="6749456" y="2258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a:extLst>
                <a:ext uri="{FF2B5EF4-FFF2-40B4-BE49-F238E27FC236}">
                  <a16:creationId xmlns:a16="http://schemas.microsoft.com/office/drawing/2014/main" id="{1F06742A-FEC7-47E9-A915-F0049BE93BBA}"/>
                </a:ext>
              </a:extLst>
            </p:cNvPr>
            <p:cNvSpPr>
              <a:spLocks noChangeAspect="1"/>
            </p:cNvSpPr>
            <p:nvPr/>
          </p:nvSpPr>
          <p:spPr>
            <a:xfrm>
              <a:off x="8745400" y="30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a:extLst>
                <a:ext uri="{FF2B5EF4-FFF2-40B4-BE49-F238E27FC236}">
                  <a16:creationId xmlns:a16="http://schemas.microsoft.com/office/drawing/2014/main" id="{265C1CDB-8B4A-4472-9BCD-5BA32AEF6C38}"/>
                </a:ext>
              </a:extLst>
            </p:cNvPr>
            <p:cNvSpPr>
              <a:spLocks noChangeAspect="1"/>
            </p:cNvSpPr>
            <p:nvPr/>
          </p:nvSpPr>
          <p:spPr>
            <a:xfrm>
              <a:off x="9362386" y="2971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a:extLst>
                <a:ext uri="{FF2B5EF4-FFF2-40B4-BE49-F238E27FC236}">
                  <a16:creationId xmlns:a16="http://schemas.microsoft.com/office/drawing/2014/main" id="{DCF05132-766E-4296-A7F1-9184654D9F1E}"/>
                </a:ext>
              </a:extLst>
            </p:cNvPr>
            <p:cNvSpPr>
              <a:spLocks noChangeAspect="1"/>
            </p:cNvSpPr>
            <p:nvPr/>
          </p:nvSpPr>
          <p:spPr>
            <a:xfrm>
              <a:off x="10315997" y="48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Oval 79">
              <a:extLst>
                <a:ext uri="{FF2B5EF4-FFF2-40B4-BE49-F238E27FC236}">
                  <a16:creationId xmlns:a16="http://schemas.microsoft.com/office/drawing/2014/main" id="{562D48CD-50CF-4FE4-A613-507A83E97949}"/>
                </a:ext>
              </a:extLst>
            </p:cNvPr>
            <p:cNvSpPr>
              <a:spLocks noChangeAspect="1"/>
            </p:cNvSpPr>
            <p:nvPr/>
          </p:nvSpPr>
          <p:spPr>
            <a:xfrm>
              <a:off x="11117901" y="20761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9DFD9077-D1F5-4D77-AFEC-50B240472A17}"/>
                </a:ext>
              </a:extLst>
            </p:cNvPr>
            <p:cNvSpPr>
              <a:spLocks noChangeAspect="1"/>
            </p:cNvSpPr>
            <p:nvPr/>
          </p:nvSpPr>
          <p:spPr>
            <a:xfrm>
              <a:off x="11654224" y="48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a:extLst>
                <a:ext uri="{FF2B5EF4-FFF2-40B4-BE49-F238E27FC236}">
                  <a16:creationId xmlns:a16="http://schemas.microsoft.com/office/drawing/2014/main" id="{3F964FF6-088A-4B47-8E23-080A739BB9CD}"/>
                </a:ext>
              </a:extLst>
            </p:cNvPr>
            <p:cNvSpPr>
              <a:spLocks noChangeAspect="1"/>
            </p:cNvSpPr>
            <p:nvPr/>
          </p:nvSpPr>
          <p:spPr>
            <a:xfrm>
              <a:off x="7271002" y="43624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Oval 82">
              <a:extLst>
                <a:ext uri="{FF2B5EF4-FFF2-40B4-BE49-F238E27FC236}">
                  <a16:creationId xmlns:a16="http://schemas.microsoft.com/office/drawing/2014/main" id="{9CE5C981-5D55-4181-BB29-787925046AF3}"/>
                </a:ext>
              </a:extLst>
            </p:cNvPr>
            <p:cNvSpPr>
              <a:spLocks noChangeAspect="1"/>
            </p:cNvSpPr>
            <p:nvPr/>
          </p:nvSpPr>
          <p:spPr>
            <a:xfrm>
              <a:off x="43745" y="714473"/>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ubtitle 2">
            <a:extLst>
              <a:ext uri="{FF2B5EF4-FFF2-40B4-BE49-F238E27FC236}">
                <a16:creationId xmlns:a16="http://schemas.microsoft.com/office/drawing/2014/main" id="{7C9D4321-91CE-4918-8904-678C1EC960A7}"/>
              </a:ext>
            </a:extLst>
          </p:cNvPr>
          <p:cNvSpPr>
            <a:spLocks noGrp="1"/>
          </p:cNvSpPr>
          <p:nvPr>
            <p:ph type="subTitle" idx="1"/>
          </p:nvPr>
        </p:nvSpPr>
        <p:spPr>
          <a:xfrm rot="-180000">
            <a:off x="1495720" y="4491145"/>
            <a:ext cx="4812627" cy="461565"/>
          </a:xfrm>
        </p:spPr>
        <p:txBody>
          <a:bodyPr lIns="0" tIns="0" rIns="0" bIns="0">
            <a:noAutofit/>
          </a:bodyPr>
          <a:lstStyle>
            <a:lvl1pPr marL="0" indent="0" algn="ctr">
              <a:lnSpc>
                <a:spcPct val="100000"/>
              </a:lnSpc>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8">
            <a:extLst>
              <a:ext uri="{FF2B5EF4-FFF2-40B4-BE49-F238E27FC236}">
                <a16:creationId xmlns:a16="http://schemas.microsoft.com/office/drawing/2014/main" id="{B12D46C1-4851-4C82-AD46-2B742E76287D}"/>
              </a:ext>
            </a:extLst>
          </p:cNvPr>
          <p:cNvSpPr>
            <a:spLocks noGrp="1"/>
          </p:cNvSpPr>
          <p:nvPr>
            <p:ph type="title" hasCustomPrompt="1"/>
          </p:nvPr>
        </p:nvSpPr>
        <p:spPr>
          <a:xfrm rot="-180000">
            <a:off x="40953" y="2794383"/>
            <a:ext cx="6219567" cy="1727875"/>
          </a:xfrm>
        </p:spPr>
        <p:txBody>
          <a:bodyPr/>
          <a:lstStyle>
            <a:lvl1pPr algn="r">
              <a:defRPr/>
            </a:lvl1pPr>
          </a:lstStyle>
          <a:p>
            <a:r>
              <a:rPr lang="en-US" dirty="0"/>
              <a:t>Your Wedding Album Title</a:t>
            </a:r>
          </a:p>
        </p:txBody>
      </p:sp>
      <p:sp>
        <p:nvSpPr>
          <p:cNvPr id="11" name="Picture Placeholder 10">
            <a:extLst>
              <a:ext uri="{FF2B5EF4-FFF2-40B4-BE49-F238E27FC236}">
                <a16:creationId xmlns:a16="http://schemas.microsoft.com/office/drawing/2014/main" id="{E9DD11AA-1CCD-4B1C-9A38-D2972E57703F}"/>
              </a:ext>
            </a:extLst>
          </p:cNvPr>
          <p:cNvSpPr>
            <a:spLocks noGrp="1"/>
          </p:cNvSpPr>
          <p:nvPr>
            <p:ph type="pic" sz="quarter" idx="10" hasCustomPrompt="1"/>
          </p:nvPr>
        </p:nvSpPr>
        <p:spPr>
          <a:xfrm rot="-180000">
            <a:off x="7017652" y="783000"/>
            <a:ext cx="4356000" cy="5292000"/>
          </a:xfrm>
          <a:solidFill>
            <a:schemeClr val="accent1"/>
          </a:solidFill>
          <a:ln w="635000" cap="rnd" cmpd="tri">
            <a:gradFill>
              <a:gsLst>
                <a:gs pos="100000">
                  <a:srgbClr val="665B3C"/>
                </a:gs>
                <a:gs pos="41620">
                  <a:srgbClr val="E4D6AE"/>
                </a:gs>
                <a:gs pos="43000">
                  <a:schemeClr val="bg1">
                    <a:lumMod val="95000"/>
                  </a:schemeClr>
                </a:gs>
                <a:gs pos="17000">
                  <a:schemeClr val="bg1">
                    <a:lumMod val="50000"/>
                  </a:schemeClr>
                </a:gs>
                <a:gs pos="0">
                  <a:schemeClr val="tx1">
                    <a:lumMod val="65000"/>
                    <a:lumOff val="35000"/>
                  </a:schemeClr>
                </a:gs>
              </a:gsLst>
              <a:lin ang="5220000" scaled="0"/>
            </a:gradFill>
            <a:miter lim="800000"/>
          </a:ln>
          <a:effectLst>
            <a:innerShdw blurRad="63500" dist="50800" dir="13500000">
              <a:prstClr val="black">
                <a:alpha val="50000"/>
              </a:prstClr>
            </a:innerShdw>
          </a:effectLst>
        </p:spPr>
        <p:txBody>
          <a:bodyPr anchor="ctr">
            <a:normAutofit/>
          </a:bodyPr>
          <a:lstStyle>
            <a:lvl1pPr marL="0" indent="0" algn="ctr">
              <a:buNone/>
              <a:defRPr sz="1600"/>
            </a:lvl1pPr>
          </a:lstStyle>
          <a:p>
            <a:r>
              <a:rPr lang="en-US" dirty="0"/>
              <a:t>Drag and Drop or Insert Your Picture</a:t>
            </a:r>
          </a:p>
        </p:txBody>
      </p:sp>
    </p:spTree>
    <p:extLst>
      <p:ext uri="{BB962C8B-B14F-4D97-AF65-F5344CB8AC3E}">
        <p14:creationId xmlns:p14="http://schemas.microsoft.com/office/powerpoint/2010/main" val="167525820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p:bg>
      <p:bgPr>
        <a:gradFill>
          <a:gsLst>
            <a:gs pos="100000">
              <a:srgbClr val="232939"/>
            </a:gs>
            <a:gs pos="0">
              <a:schemeClr val="tx1">
                <a:lumMod val="95000"/>
                <a:lumOff val="5000"/>
              </a:schemeClr>
            </a:gs>
          </a:gsLst>
          <a:lin ang="5220000" scaled="0"/>
        </a:gradFill>
        <a:effectLst/>
      </p:bgPr>
    </p:bg>
    <p:spTree>
      <p:nvGrpSpPr>
        <p:cNvPr id="1" name=""/>
        <p:cNvGrpSpPr/>
        <p:nvPr/>
      </p:nvGrpSpPr>
      <p:grpSpPr>
        <a:xfrm>
          <a:off x="0" y="0"/>
          <a:ext cx="0" cy="0"/>
          <a:chOff x="0" y="0"/>
          <a:chExt cx="0" cy="0"/>
        </a:xfrm>
      </p:grpSpPr>
      <p:grpSp>
        <p:nvGrpSpPr>
          <p:cNvPr id="10" name="Group 9" descr="Sparkles Top">
            <a:extLst>
              <a:ext uri="{FF2B5EF4-FFF2-40B4-BE49-F238E27FC236}">
                <a16:creationId xmlns:a16="http://schemas.microsoft.com/office/drawing/2014/main" id="{836D5C16-9550-47AD-8F49-FE66AE504429}"/>
              </a:ext>
            </a:extLst>
          </p:cNvPr>
          <p:cNvGrpSpPr/>
          <p:nvPr userDrawn="1"/>
        </p:nvGrpSpPr>
        <p:grpSpPr>
          <a:xfrm>
            <a:off x="43745" y="-55205"/>
            <a:ext cx="12117660" cy="2534216"/>
            <a:chOff x="43745" y="-55205"/>
            <a:chExt cx="12117660" cy="2534216"/>
          </a:xfrm>
        </p:grpSpPr>
        <p:sp>
          <p:nvSpPr>
            <p:cNvPr id="11" name="Circle: Hollow 10">
              <a:extLst>
                <a:ext uri="{FF2B5EF4-FFF2-40B4-BE49-F238E27FC236}">
                  <a16:creationId xmlns:a16="http://schemas.microsoft.com/office/drawing/2014/main" id="{F6C6C246-909E-4274-965A-329EB0B3EF30}"/>
                </a:ext>
              </a:extLst>
            </p:cNvPr>
            <p:cNvSpPr/>
            <p:nvPr/>
          </p:nvSpPr>
          <p:spPr>
            <a:xfrm>
              <a:off x="809223" y="660629"/>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2" name="Circle: Hollow 11">
              <a:extLst>
                <a:ext uri="{FF2B5EF4-FFF2-40B4-BE49-F238E27FC236}">
                  <a16:creationId xmlns:a16="http://schemas.microsoft.com/office/drawing/2014/main" id="{4F9D3504-AAED-4BBD-A38F-3BAC27C39C47}"/>
                </a:ext>
              </a:extLst>
            </p:cNvPr>
            <p:cNvSpPr/>
            <p:nvPr/>
          </p:nvSpPr>
          <p:spPr>
            <a:xfrm>
              <a:off x="1125914" y="33319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3" name="Circle: Hollow 12">
              <a:extLst>
                <a:ext uri="{FF2B5EF4-FFF2-40B4-BE49-F238E27FC236}">
                  <a16:creationId xmlns:a16="http://schemas.microsoft.com/office/drawing/2014/main" id="{C01C36EC-F7DF-4D62-A56C-CDABFC02C05C}"/>
                </a:ext>
              </a:extLst>
            </p:cNvPr>
            <p:cNvSpPr/>
            <p:nvPr/>
          </p:nvSpPr>
          <p:spPr>
            <a:xfrm>
              <a:off x="1678364" y="886186"/>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4" name="Circle: Hollow 13">
              <a:extLst>
                <a:ext uri="{FF2B5EF4-FFF2-40B4-BE49-F238E27FC236}">
                  <a16:creationId xmlns:a16="http://schemas.microsoft.com/office/drawing/2014/main" id="{A30896F2-2F06-436B-BF3B-DFB6743B5A18}"/>
                </a:ext>
              </a:extLst>
            </p:cNvPr>
            <p:cNvSpPr/>
            <p:nvPr/>
          </p:nvSpPr>
          <p:spPr>
            <a:xfrm>
              <a:off x="1215567" y="1142985"/>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5" name="Circle: Hollow 14">
              <a:extLst>
                <a:ext uri="{FF2B5EF4-FFF2-40B4-BE49-F238E27FC236}">
                  <a16:creationId xmlns:a16="http://schemas.microsoft.com/office/drawing/2014/main" id="{191BF932-C10E-4600-A0D0-E8BEA4A3E4B6}"/>
                </a:ext>
              </a:extLst>
            </p:cNvPr>
            <p:cNvSpPr/>
            <p:nvPr/>
          </p:nvSpPr>
          <p:spPr>
            <a:xfrm>
              <a:off x="2233749" y="309992"/>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6" name="Circle: Hollow 15">
              <a:extLst>
                <a:ext uri="{FF2B5EF4-FFF2-40B4-BE49-F238E27FC236}">
                  <a16:creationId xmlns:a16="http://schemas.microsoft.com/office/drawing/2014/main" id="{D4939365-6235-4B22-A60A-6D4D96F063ED}"/>
                </a:ext>
              </a:extLst>
            </p:cNvPr>
            <p:cNvSpPr/>
            <p:nvPr/>
          </p:nvSpPr>
          <p:spPr>
            <a:xfrm>
              <a:off x="1513348" y="1876589"/>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7" name="Oval 16">
              <a:extLst>
                <a:ext uri="{FF2B5EF4-FFF2-40B4-BE49-F238E27FC236}">
                  <a16:creationId xmlns:a16="http://schemas.microsoft.com/office/drawing/2014/main" id="{2F4F3357-F3CF-451A-B928-451576AC33E4}"/>
                </a:ext>
              </a:extLst>
            </p:cNvPr>
            <p:cNvSpPr/>
            <p:nvPr/>
          </p:nvSpPr>
          <p:spPr>
            <a:xfrm>
              <a:off x="1870075" y="51117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descr="Glow Light">
              <a:extLst>
                <a:ext uri="{FF2B5EF4-FFF2-40B4-BE49-F238E27FC236}">
                  <a16:creationId xmlns:a16="http://schemas.microsoft.com/office/drawing/2014/main" id="{D32B275B-B23E-4577-80D5-AFBCEC88EE8F}"/>
                </a:ext>
              </a:extLst>
            </p:cNvPr>
            <p:cNvGrpSpPr>
              <a:grpSpLocks noChangeAspect="1"/>
            </p:cNvGrpSpPr>
            <p:nvPr/>
          </p:nvGrpSpPr>
          <p:grpSpPr>
            <a:xfrm rot="-180000">
              <a:off x="2038715" y="664767"/>
              <a:ext cx="184939" cy="184939"/>
              <a:chOff x="5994457" y="3309752"/>
              <a:chExt cx="2933700" cy="2933700"/>
            </a:xfrm>
          </p:grpSpPr>
          <p:sp>
            <p:nvSpPr>
              <p:cNvPr id="110" name="Oval 109">
                <a:extLst>
                  <a:ext uri="{FF2B5EF4-FFF2-40B4-BE49-F238E27FC236}">
                    <a16:creationId xmlns:a16="http://schemas.microsoft.com/office/drawing/2014/main" id="{671E840D-1520-4DE3-B069-1708A2CB1488}"/>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1" name="Oval 110">
                <a:extLst>
                  <a:ext uri="{FF2B5EF4-FFF2-40B4-BE49-F238E27FC236}">
                    <a16:creationId xmlns:a16="http://schemas.microsoft.com/office/drawing/2014/main" id="{9C79033A-94FD-4014-A215-80C4A8D240F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descr="Glow Light">
              <a:extLst>
                <a:ext uri="{FF2B5EF4-FFF2-40B4-BE49-F238E27FC236}">
                  <a16:creationId xmlns:a16="http://schemas.microsoft.com/office/drawing/2014/main" id="{D1E48C29-D539-4E22-8517-F4D88044FFCA}"/>
                </a:ext>
              </a:extLst>
            </p:cNvPr>
            <p:cNvGrpSpPr>
              <a:grpSpLocks noChangeAspect="1"/>
            </p:cNvGrpSpPr>
            <p:nvPr/>
          </p:nvGrpSpPr>
          <p:grpSpPr>
            <a:xfrm rot="-180000">
              <a:off x="797250" y="429683"/>
              <a:ext cx="184939" cy="184939"/>
              <a:chOff x="5994457" y="3309752"/>
              <a:chExt cx="2933700" cy="2933700"/>
            </a:xfrm>
          </p:grpSpPr>
          <p:sp>
            <p:nvSpPr>
              <p:cNvPr id="108" name="Oval 107">
                <a:extLst>
                  <a:ext uri="{FF2B5EF4-FFF2-40B4-BE49-F238E27FC236}">
                    <a16:creationId xmlns:a16="http://schemas.microsoft.com/office/drawing/2014/main" id="{5471477F-E07E-4642-B653-8FF3B7FFD38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9" name="Oval 108">
                <a:extLst>
                  <a:ext uri="{FF2B5EF4-FFF2-40B4-BE49-F238E27FC236}">
                    <a16:creationId xmlns:a16="http://schemas.microsoft.com/office/drawing/2014/main" id="{1EFDD83F-696D-4D05-AE98-DD9E5053E8B8}"/>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Circle: Hollow 19">
              <a:extLst>
                <a:ext uri="{FF2B5EF4-FFF2-40B4-BE49-F238E27FC236}">
                  <a16:creationId xmlns:a16="http://schemas.microsoft.com/office/drawing/2014/main" id="{C3F33867-B70E-4CE2-8DD6-CB31CC78071A}"/>
                </a:ext>
              </a:extLst>
            </p:cNvPr>
            <p:cNvSpPr/>
            <p:nvPr/>
          </p:nvSpPr>
          <p:spPr>
            <a:xfrm>
              <a:off x="49998" y="37264"/>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1" name="Circle: Hollow 20">
              <a:extLst>
                <a:ext uri="{FF2B5EF4-FFF2-40B4-BE49-F238E27FC236}">
                  <a16:creationId xmlns:a16="http://schemas.microsoft.com/office/drawing/2014/main" id="{1176DF06-4ECB-4F8C-9479-361488DA60F4}"/>
                </a:ext>
              </a:extLst>
            </p:cNvPr>
            <p:cNvSpPr/>
            <p:nvPr/>
          </p:nvSpPr>
          <p:spPr>
            <a:xfrm>
              <a:off x="4183142" y="381022"/>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2" name="Circle: Hollow 21">
              <a:extLst>
                <a:ext uri="{FF2B5EF4-FFF2-40B4-BE49-F238E27FC236}">
                  <a16:creationId xmlns:a16="http://schemas.microsoft.com/office/drawing/2014/main" id="{1623B06F-C071-4938-8B6D-DFF18F9B2206}"/>
                </a:ext>
              </a:extLst>
            </p:cNvPr>
            <p:cNvSpPr/>
            <p:nvPr/>
          </p:nvSpPr>
          <p:spPr>
            <a:xfrm>
              <a:off x="3283557" y="479357"/>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3" name="Circle: Hollow 22">
              <a:extLst>
                <a:ext uri="{FF2B5EF4-FFF2-40B4-BE49-F238E27FC236}">
                  <a16:creationId xmlns:a16="http://schemas.microsoft.com/office/drawing/2014/main" id="{D26E3BBC-2F19-433E-BD7C-83D9EE1CDE5F}"/>
                </a:ext>
              </a:extLst>
            </p:cNvPr>
            <p:cNvSpPr/>
            <p:nvPr/>
          </p:nvSpPr>
          <p:spPr>
            <a:xfrm>
              <a:off x="2837658" y="1565732"/>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4" name="Circle: Hollow 23">
              <a:extLst>
                <a:ext uri="{FF2B5EF4-FFF2-40B4-BE49-F238E27FC236}">
                  <a16:creationId xmlns:a16="http://schemas.microsoft.com/office/drawing/2014/main" id="{AD1C7158-1687-4C77-A0B2-2CFFBA9AF0A4}"/>
                </a:ext>
              </a:extLst>
            </p:cNvPr>
            <p:cNvSpPr/>
            <p:nvPr/>
          </p:nvSpPr>
          <p:spPr>
            <a:xfrm>
              <a:off x="3770388" y="37264"/>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5" name="Circle: Hollow 24">
              <a:extLst>
                <a:ext uri="{FF2B5EF4-FFF2-40B4-BE49-F238E27FC236}">
                  <a16:creationId xmlns:a16="http://schemas.microsoft.com/office/drawing/2014/main" id="{8C09BD45-C7D3-4455-9D48-421D0ED806F3}"/>
                </a:ext>
              </a:extLst>
            </p:cNvPr>
            <p:cNvSpPr/>
            <p:nvPr/>
          </p:nvSpPr>
          <p:spPr>
            <a:xfrm>
              <a:off x="5413908" y="166881"/>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6" name="Circle: Hollow 25">
              <a:extLst>
                <a:ext uri="{FF2B5EF4-FFF2-40B4-BE49-F238E27FC236}">
                  <a16:creationId xmlns:a16="http://schemas.microsoft.com/office/drawing/2014/main" id="{D88F1368-2549-4153-80D6-DBCD6B2D97E4}"/>
                </a:ext>
              </a:extLst>
            </p:cNvPr>
            <p:cNvSpPr/>
            <p:nvPr/>
          </p:nvSpPr>
          <p:spPr>
            <a:xfrm>
              <a:off x="3841382" y="1017229"/>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7" name="Circle: Hollow 26">
              <a:extLst>
                <a:ext uri="{FF2B5EF4-FFF2-40B4-BE49-F238E27FC236}">
                  <a16:creationId xmlns:a16="http://schemas.microsoft.com/office/drawing/2014/main" id="{137E945D-98B2-49D4-833A-2177760D70A5}"/>
                </a:ext>
              </a:extLst>
            </p:cNvPr>
            <p:cNvSpPr/>
            <p:nvPr/>
          </p:nvSpPr>
          <p:spPr>
            <a:xfrm>
              <a:off x="5965135" y="1011115"/>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8" name="Circle: Hollow 27">
              <a:extLst>
                <a:ext uri="{FF2B5EF4-FFF2-40B4-BE49-F238E27FC236}">
                  <a16:creationId xmlns:a16="http://schemas.microsoft.com/office/drawing/2014/main" id="{4A8D07A7-9304-4799-9262-BCC5E2A6983B}"/>
                </a:ext>
              </a:extLst>
            </p:cNvPr>
            <p:cNvSpPr/>
            <p:nvPr/>
          </p:nvSpPr>
          <p:spPr>
            <a:xfrm>
              <a:off x="4712286" y="1433856"/>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9" name="Circle: Hollow 28">
              <a:extLst>
                <a:ext uri="{FF2B5EF4-FFF2-40B4-BE49-F238E27FC236}">
                  <a16:creationId xmlns:a16="http://schemas.microsoft.com/office/drawing/2014/main" id="{799C36B6-F93B-4AD6-BCFF-9A478E3530FC}"/>
                </a:ext>
              </a:extLst>
            </p:cNvPr>
            <p:cNvSpPr/>
            <p:nvPr/>
          </p:nvSpPr>
          <p:spPr>
            <a:xfrm>
              <a:off x="6280721" y="28594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0" name="Circle: Hollow 29">
              <a:extLst>
                <a:ext uri="{FF2B5EF4-FFF2-40B4-BE49-F238E27FC236}">
                  <a16:creationId xmlns:a16="http://schemas.microsoft.com/office/drawing/2014/main" id="{06219481-C934-476B-A9AB-674656050977}"/>
                </a:ext>
              </a:extLst>
            </p:cNvPr>
            <p:cNvSpPr/>
            <p:nvPr/>
          </p:nvSpPr>
          <p:spPr>
            <a:xfrm>
              <a:off x="7330529" y="455309"/>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1" name="Circle: Hollow 30">
              <a:extLst>
                <a:ext uri="{FF2B5EF4-FFF2-40B4-BE49-F238E27FC236}">
                  <a16:creationId xmlns:a16="http://schemas.microsoft.com/office/drawing/2014/main" id="{8054BDB9-6A10-4286-AB0B-17DCB6C8687C}"/>
                </a:ext>
              </a:extLst>
            </p:cNvPr>
            <p:cNvSpPr/>
            <p:nvPr/>
          </p:nvSpPr>
          <p:spPr>
            <a:xfrm>
              <a:off x="7826733" y="37264"/>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2" name="Circle: Hollow 31">
              <a:extLst>
                <a:ext uri="{FF2B5EF4-FFF2-40B4-BE49-F238E27FC236}">
                  <a16:creationId xmlns:a16="http://schemas.microsoft.com/office/drawing/2014/main" id="{FEC1AFB6-A966-4732-A8E4-AF3CB33346EB}"/>
                </a:ext>
              </a:extLst>
            </p:cNvPr>
            <p:cNvSpPr/>
            <p:nvPr/>
          </p:nvSpPr>
          <p:spPr>
            <a:xfrm>
              <a:off x="4403894" y="732473"/>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3" name="Oval 32">
              <a:extLst>
                <a:ext uri="{FF2B5EF4-FFF2-40B4-BE49-F238E27FC236}">
                  <a16:creationId xmlns:a16="http://schemas.microsoft.com/office/drawing/2014/main" id="{F4CC96CD-2599-4FCA-AF57-6A37294AF2B3}"/>
                </a:ext>
              </a:extLst>
            </p:cNvPr>
            <p:cNvSpPr/>
            <p:nvPr/>
          </p:nvSpPr>
          <p:spPr>
            <a:xfrm>
              <a:off x="4846163" y="39746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Circle: Hollow 33">
              <a:extLst>
                <a:ext uri="{FF2B5EF4-FFF2-40B4-BE49-F238E27FC236}">
                  <a16:creationId xmlns:a16="http://schemas.microsoft.com/office/drawing/2014/main" id="{6EE8D9F0-A76A-4932-AC43-CB5110E47196}"/>
                </a:ext>
              </a:extLst>
            </p:cNvPr>
            <p:cNvSpPr/>
            <p:nvPr/>
          </p:nvSpPr>
          <p:spPr>
            <a:xfrm>
              <a:off x="8617098" y="1035703"/>
              <a:ext cx="677141" cy="677141"/>
            </a:xfrm>
            <a:prstGeom prst="donut">
              <a:avLst>
                <a:gd name="adj" fmla="val 30113"/>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5" name="Circle: Hollow 34">
              <a:extLst>
                <a:ext uri="{FF2B5EF4-FFF2-40B4-BE49-F238E27FC236}">
                  <a16:creationId xmlns:a16="http://schemas.microsoft.com/office/drawing/2014/main" id="{D8815C16-A46F-4B9E-A81B-BE1FE184C8F8}"/>
                </a:ext>
              </a:extLst>
            </p:cNvPr>
            <p:cNvSpPr/>
            <p:nvPr/>
          </p:nvSpPr>
          <p:spPr>
            <a:xfrm>
              <a:off x="10838049" y="331418"/>
              <a:ext cx="817385" cy="817385"/>
            </a:xfrm>
            <a:prstGeom prst="donut">
              <a:avLst>
                <a:gd name="adj" fmla="val 3689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6" name="Circle: Hollow 35">
              <a:extLst>
                <a:ext uri="{FF2B5EF4-FFF2-40B4-BE49-F238E27FC236}">
                  <a16:creationId xmlns:a16="http://schemas.microsoft.com/office/drawing/2014/main" id="{7C98BB16-692C-4EAF-8301-9A7615E5A96F}"/>
                </a:ext>
              </a:extLst>
            </p:cNvPr>
            <p:cNvSpPr/>
            <p:nvPr/>
          </p:nvSpPr>
          <p:spPr>
            <a:xfrm>
              <a:off x="7844878" y="897901"/>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7" name="Circle: Hollow 36">
              <a:extLst>
                <a:ext uri="{FF2B5EF4-FFF2-40B4-BE49-F238E27FC236}">
                  <a16:creationId xmlns:a16="http://schemas.microsoft.com/office/drawing/2014/main" id="{2BE244F3-3AF1-4DB2-8B19-55E8A8E35C44}"/>
                </a:ext>
              </a:extLst>
            </p:cNvPr>
            <p:cNvSpPr/>
            <p:nvPr/>
          </p:nvSpPr>
          <p:spPr>
            <a:xfrm>
              <a:off x="9381615" y="520894"/>
              <a:ext cx="1369058" cy="1369058"/>
            </a:xfrm>
            <a:prstGeom prst="donut">
              <a:avLst>
                <a:gd name="adj" fmla="val 9630"/>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8" name="Circle: Hollow 37">
              <a:extLst>
                <a:ext uri="{FF2B5EF4-FFF2-40B4-BE49-F238E27FC236}">
                  <a16:creationId xmlns:a16="http://schemas.microsoft.com/office/drawing/2014/main" id="{A5D8F151-D95C-4555-BC35-C791964741AA}"/>
                </a:ext>
              </a:extLst>
            </p:cNvPr>
            <p:cNvSpPr/>
            <p:nvPr/>
          </p:nvSpPr>
          <p:spPr>
            <a:xfrm>
              <a:off x="10385764" y="37264"/>
              <a:ext cx="496406" cy="49640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9" name="Circle: Hollow 38">
              <a:extLst>
                <a:ext uri="{FF2B5EF4-FFF2-40B4-BE49-F238E27FC236}">
                  <a16:creationId xmlns:a16="http://schemas.microsoft.com/office/drawing/2014/main" id="{62C0E85B-8765-4231-8CCE-0CEAFE370776}"/>
                </a:ext>
              </a:extLst>
            </p:cNvPr>
            <p:cNvSpPr/>
            <p:nvPr/>
          </p:nvSpPr>
          <p:spPr>
            <a:xfrm>
              <a:off x="7482440" y="787944"/>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0" name="Circle: Hollow 39">
              <a:extLst>
                <a:ext uri="{FF2B5EF4-FFF2-40B4-BE49-F238E27FC236}">
                  <a16:creationId xmlns:a16="http://schemas.microsoft.com/office/drawing/2014/main" id="{54A709B8-255A-49C8-B429-E55813B3E3C0}"/>
                </a:ext>
              </a:extLst>
            </p:cNvPr>
            <p:cNvSpPr/>
            <p:nvPr/>
          </p:nvSpPr>
          <p:spPr>
            <a:xfrm>
              <a:off x="8339397" y="19837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1" name="Circle: Hollow 40">
              <a:extLst>
                <a:ext uri="{FF2B5EF4-FFF2-40B4-BE49-F238E27FC236}">
                  <a16:creationId xmlns:a16="http://schemas.microsoft.com/office/drawing/2014/main" id="{C4F5F415-E41D-41F4-AE5A-FD1B616FA9ED}"/>
                </a:ext>
              </a:extLst>
            </p:cNvPr>
            <p:cNvSpPr/>
            <p:nvPr/>
          </p:nvSpPr>
          <p:spPr>
            <a:xfrm>
              <a:off x="10633967" y="635675"/>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2" name="Oval 41">
              <a:extLst>
                <a:ext uri="{FF2B5EF4-FFF2-40B4-BE49-F238E27FC236}">
                  <a16:creationId xmlns:a16="http://schemas.microsoft.com/office/drawing/2014/main" id="{5E890C18-2FE4-430E-B81F-312A818C1086}"/>
                </a:ext>
              </a:extLst>
            </p:cNvPr>
            <p:cNvSpPr/>
            <p:nvPr/>
          </p:nvSpPr>
          <p:spPr>
            <a:xfrm>
              <a:off x="3702945" y="1034552"/>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3" name="Oval 42">
              <a:extLst>
                <a:ext uri="{FF2B5EF4-FFF2-40B4-BE49-F238E27FC236}">
                  <a16:creationId xmlns:a16="http://schemas.microsoft.com/office/drawing/2014/main" id="{483458A5-4311-4B26-903E-083F3A76B8BE}"/>
                </a:ext>
              </a:extLst>
            </p:cNvPr>
            <p:cNvSpPr/>
            <p:nvPr/>
          </p:nvSpPr>
          <p:spPr>
            <a:xfrm>
              <a:off x="5731508" y="787944"/>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4" name="Oval 43">
              <a:extLst>
                <a:ext uri="{FF2B5EF4-FFF2-40B4-BE49-F238E27FC236}">
                  <a16:creationId xmlns:a16="http://schemas.microsoft.com/office/drawing/2014/main" id="{988CD9A6-8677-4E42-BF96-220A9712DE49}"/>
                </a:ext>
              </a:extLst>
            </p:cNvPr>
            <p:cNvSpPr/>
            <p:nvPr/>
          </p:nvSpPr>
          <p:spPr>
            <a:xfrm>
              <a:off x="7080910" y="464566"/>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5" name="Oval 44">
              <a:extLst>
                <a:ext uri="{FF2B5EF4-FFF2-40B4-BE49-F238E27FC236}">
                  <a16:creationId xmlns:a16="http://schemas.microsoft.com/office/drawing/2014/main" id="{FA698D87-D15B-4756-9AD4-A8470F05AC86}"/>
                </a:ext>
              </a:extLst>
            </p:cNvPr>
            <p:cNvSpPr/>
            <p:nvPr/>
          </p:nvSpPr>
          <p:spPr>
            <a:xfrm>
              <a:off x="9243586" y="9961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6" name="Oval 45">
              <a:extLst>
                <a:ext uri="{FF2B5EF4-FFF2-40B4-BE49-F238E27FC236}">
                  <a16:creationId xmlns:a16="http://schemas.microsoft.com/office/drawing/2014/main" id="{6DC6EDD7-DE6E-4321-91D6-8D5332280DD5}"/>
                </a:ext>
              </a:extLst>
            </p:cNvPr>
            <p:cNvSpPr/>
            <p:nvPr/>
          </p:nvSpPr>
          <p:spPr>
            <a:xfrm>
              <a:off x="11005711" y="16688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7" name="Oval 46">
              <a:extLst>
                <a:ext uri="{FF2B5EF4-FFF2-40B4-BE49-F238E27FC236}">
                  <a16:creationId xmlns:a16="http://schemas.microsoft.com/office/drawing/2014/main" id="{147E7E02-226B-43A4-895F-FF6539770A18}"/>
                </a:ext>
              </a:extLst>
            </p:cNvPr>
            <p:cNvSpPr/>
            <p:nvPr/>
          </p:nvSpPr>
          <p:spPr>
            <a:xfrm>
              <a:off x="12030153" y="73761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8" name="Oval 47">
              <a:extLst>
                <a:ext uri="{FF2B5EF4-FFF2-40B4-BE49-F238E27FC236}">
                  <a16:creationId xmlns:a16="http://schemas.microsoft.com/office/drawing/2014/main" id="{C10B385E-EAEF-457C-8BD1-698C69173E4D}"/>
                </a:ext>
              </a:extLst>
            </p:cNvPr>
            <p:cNvSpPr/>
            <p:nvPr/>
          </p:nvSpPr>
          <p:spPr>
            <a:xfrm>
              <a:off x="11599010" y="101309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Circle: Hollow 48">
              <a:extLst>
                <a:ext uri="{FF2B5EF4-FFF2-40B4-BE49-F238E27FC236}">
                  <a16:creationId xmlns:a16="http://schemas.microsoft.com/office/drawing/2014/main" id="{7E650C54-1048-4960-957B-5184FC9A635E}"/>
                </a:ext>
              </a:extLst>
            </p:cNvPr>
            <p:cNvSpPr/>
            <p:nvPr/>
          </p:nvSpPr>
          <p:spPr>
            <a:xfrm>
              <a:off x="11622146" y="159879"/>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50" name="Circle: Hollow 49">
              <a:extLst>
                <a:ext uri="{FF2B5EF4-FFF2-40B4-BE49-F238E27FC236}">
                  <a16:creationId xmlns:a16="http://schemas.microsoft.com/office/drawing/2014/main" id="{E3AF1407-BE71-4161-8707-6F42ECEB0D2E}"/>
                </a:ext>
              </a:extLst>
            </p:cNvPr>
            <p:cNvSpPr/>
            <p:nvPr/>
          </p:nvSpPr>
          <p:spPr>
            <a:xfrm>
              <a:off x="9989354" y="122309"/>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51" name="Circle: Hollow 50">
              <a:extLst>
                <a:ext uri="{FF2B5EF4-FFF2-40B4-BE49-F238E27FC236}">
                  <a16:creationId xmlns:a16="http://schemas.microsoft.com/office/drawing/2014/main" id="{81B37500-E02C-48C7-9ECD-CCCAD5371D92}"/>
                </a:ext>
              </a:extLst>
            </p:cNvPr>
            <p:cNvSpPr/>
            <p:nvPr/>
          </p:nvSpPr>
          <p:spPr>
            <a:xfrm>
              <a:off x="10765179" y="1798455"/>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grpSp>
          <p:nvGrpSpPr>
            <p:cNvPr id="52" name="Group 51" descr="Glow Light">
              <a:extLst>
                <a:ext uri="{FF2B5EF4-FFF2-40B4-BE49-F238E27FC236}">
                  <a16:creationId xmlns:a16="http://schemas.microsoft.com/office/drawing/2014/main" id="{7916422D-370E-4CCF-B07F-0C42A2357F30}"/>
                </a:ext>
              </a:extLst>
            </p:cNvPr>
            <p:cNvGrpSpPr>
              <a:grpSpLocks noChangeAspect="1"/>
            </p:cNvGrpSpPr>
            <p:nvPr/>
          </p:nvGrpSpPr>
          <p:grpSpPr>
            <a:xfrm rot="-180000">
              <a:off x="1808279" y="95391"/>
              <a:ext cx="184939" cy="184939"/>
              <a:chOff x="5994457" y="3309752"/>
              <a:chExt cx="2933700" cy="2933700"/>
            </a:xfrm>
          </p:grpSpPr>
          <p:sp>
            <p:nvSpPr>
              <p:cNvPr id="106" name="Oval 105">
                <a:extLst>
                  <a:ext uri="{FF2B5EF4-FFF2-40B4-BE49-F238E27FC236}">
                    <a16:creationId xmlns:a16="http://schemas.microsoft.com/office/drawing/2014/main" id="{75C1B329-3AD7-4F89-A9CE-06916F9BBAEF}"/>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7" name="Oval 106">
                <a:extLst>
                  <a:ext uri="{FF2B5EF4-FFF2-40B4-BE49-F238E27FC236}">
                    <a16:creationId xmlns:a16="http://schemas.microsoft.com/office/drawing/2014/main" id="{E71F7334-3870-4E2A-855A-73120661444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3" name="Group 52" descr="Glow Light">
              <a:extLst>
                <a:ext uri="{FF2B5EF4-FFF2-40B4-BE49-F238E27FC236}">
                  <a16:creationId xmlns:a16="http://schemas.microsoft.com/office/drawing/2014/main" id="{0269C54F-92D3-4F69-9E9D-7A725C6BE5E5}"/>
                </a:ext>
              </a:extLst>
            </p:cNvPr>
            <p:cNvGrpSpPr>
              <a:grpSpLocks noChangeAspect="1"/>
            </p:cNvGrpSpPr>
            <p:nvPr/>
          </p:nvGrpSpPr>
          <p:grpSpPr>
            <a:xfrm rot="-180000">
              <a:off x="2998830" y="467500"/>
              <a:ext cx="184939" cy="184939"/>
              <a:chOff x="5994457" y="3309752"/>
              <a:chExt cx="2933700" cy="2933700"/>
            </a:xfrm>
          </p:grpSpPr>
          <p:sp>
            <p:nvSpPr>
              <p:cNvPr id="104" name="Oval 103">
                <a:extLst>
                  <a:ext uri="{FF2B5EF4-FFF2-40B4-BE49-F238E27FC236}">
                    <a16:creationId xmlns:a16="http://schemas.microsoft.com/office/drawing/2014/main" id="{1E961C85-0444-454E-8EFD-2E41EAF58DBF}"/>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5" name="Oval 104">
                <a:extLst>
                  <a:ext uri="{FF2B5EF4-FFF2-40B4-BE49-F238E27FC236}">
                    <a16:creationId xmlns:a16="http://schemas.microsoft.com/office/drawing/2014/main" id="{4D0CC834-0953-4431-9DDB-B6BBBE9C7205}"/>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4" name="Group 53" descr="Glow Light">
              <a:extLst>
                <a:ext uri="{FF2B5EF4-FFF2-40B4-BE49-F238E27FC236}">
                  <a16:creationId xmlns:a16="http://schemas.microsoft.com/office/drawing/2014/main" id="{B0CD8673-A1BA-4FEA-81BB-38D465B1E40D}"/>
                </a:ext>
              </a:extLst>
            </p:cNvPr>
            <p:cNvGrpSpPr>
              <a:grpSpLocks noChangeAspect="1"/>
            </p:cNvGrpSpPr>
            <p:nvPr/>
          </p:nvGrpSpPr>
          <p:grpSpPr>
            <a:xfrm rot="-180000">
              <a:off x="4389929" y="980865"/>
              <a:ext cx="184939" cy="184939"/>
              <a:chOff x="5994457" y="3309752"/>
              <a:chExt cx="2933700" cy="2933700"/>
            </a:xfrm>
          </p:grpSpPr>
          <p:sp>
            <p:nvSpPr>
              <p:cNvPr id="102" name="Oval 101">
                <a:extLst>
                  <a:ext uri="{FF2B5EF4-FFF2-40B4-BE49-F238E27FC236}">
                    <a16:creationId xmlns:a16="http://schemas.microsoft.com/office/drawing/2014/main" id="{5EBBCDF0-10D2-492F-BB65-F018DCFF998B}"/>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3" name="Oval 102">
                <a:extLst>
                  <a:ext uri="{FF2B5EF4-FFF2-40B4-BE49-F238E27FC236}">
                    <a16:creationId xmlns:a16="http://schemas.microsoft.com/office/drawing/2014/main" id="{50291890-BC98-4F24-9C11-2479038739C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5" name="Group 54" descr="Glow Light">
              <a:extLst>
                <a:ext uri="{FF2B5EF4-FFF2-40B4-BE49-F238E27FC236}">
                  <a16:creationId xmlns:a16="http://schemas.microsoft.com/office/drawing/2014/main" id="{735026EB-0FFC-458E-8BE6-8014E9E0B182}"/>
                </a:ext>
              </a:extLst>
            </p:cNvPr>
            <p:cNvGrpSpPr>
              <a:grpSpLocks noChangeAspect="1"/>
            </p:cNvGrpSpPr>
            <p:nvPr/>
          </p:nvGrpSpPr>
          <p:grpSpPr>
            <a:xfrm rot="-180000">
              <a:off x="5180568" y="62211"/>
              <a:ext cx="184939" cy="184939"/>
              <a:chOff x="5994457" y="3309752"/>
              <a:chExt cx="2933700" cy="2933700"/>
            </a:xfrm>
          </p:grpSpPr>
          <p:sp>
            <p:nvSpPr>
              <p:cNvPr id="100" name="Oval 99">
                <a:extLst>
                  <a:ext uri="{FF2B5EF4-FFF2-40B4-BE49-F238E27FC236}">
                    <a16:creationId xmlns:a16="http://schemas.microsoft.com/office/drawing/2014/main" id="{CAD55B03-EB6C-4445-9DA3-6752940DE1FB}"/>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1" name="Oval 100">
                <a:extLst>
                  <a:ext uri="{FF2B5EF4-FFF2-40B4-BE49-F238E27FC236}">
                    <a16:creationId xmlns:a16="http://schemas.microsoft.com/office/drawing/2014/main" id="{619CD9B4-CF20-4915-A97C-0A47901B8F30}"/>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6" name="Group 55" descr="Glow Light">
              <a:extLst>
                <a:ext uri="{FF2B5EF4-FFF2-40B4-BE49-F238E27FC236}">
                  <a16:creationId xmlns:a16="http://schemas.microsoft.com/office/drawing/2014/main" id="{B1056688-3950-4886-BD0B-34C53A95B758}"/>
                </a:ext>
              </a:extLst>
            </p:cNvPr>
            <p:cNvGrpSpPr>
              <a:grpSpLocks noChangeAspect="1"/>
            </p:cNvGrpSpPr>
            <p:nvPr/>
          </p:nvGrpSpPr>
          <p:grpSpPr>
            <a:xfrm rot="-180000">
              <a:off x="7603546" y="62377"/>
              <a:ext cx="184939" cy="184939"/>
              <a:chOff x="5994457" y="3309752"/>
              <a:chExt cx="2933700" cy="2933700"/>
            </a:xfrm>
          </p:grpSpPr>
          <p:sp>
            <p:nvSpPr>
              <p:cNvPr id="98" name="Oval 97">
                <a:extLst>
                  <a:ext uri="{FF2B5EF4-FFF2-40B4-BE49-F238E27FC236}">
                    <a16:creationId xmlns:a16="http://schemas.microsoft.com/office/drawing/2014/main" id="{D72D8464-A9F3-4478-BBA1-01BAAFFF000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9" name="Oval 98">
                <a:extLst>
                  <a:ext uri="{FF2B5EF4-FFF2-40B4-BE49-F238E27FC236}">
                    <a16:creationId xmlns:a16="http://schemas.microsoft.com/office/drawing/2014/main" id="{E64EF60A-4E07-45AC-AB01-F66B513CBB06}"/>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7" name="Group 56" descr="Glow Light">
              <a:extLst>
                <a:ext uri="{FF2B5EF4-FFF2-40B4-BE49-F238E27FC236}">
                  <a16:creationId xmlns:a16="http://schemas.microsoft.com/office/drawing/2014/main" id="{6B704415-9656-48AD-893D-6B998B8E7DF4}"/>
                </a:ext>
              </a:extLst>
            </p:cNvPr>
            <p:cNvGrpSpPr>
              <a:grpSpLocks noChangeAspect="1"/>
            </p:cNvGrpSpPr>
            <p:nvPr/>
          </p:nvGrpSpPr>
          <p:grpSpPr>
            <a:xfrm rot="-180000">
              <a:off x="8308409" y="490883"/>
              <a:ext cx="184939" cy="184939"/>
              <a:chOff x="5994457" y="3309752"/>
              <a:chExt cx="2933700" cy="2933700"/>
            </a:xfrm>
          </p:grpSpPr>
          <p:sp>
            <p:nvSpPr>
              <p:cNvPr id="96" name="Oval 95">
                <a:extLst>
                  <a:ext uri="{FF2B5EF4-FFF2-40B4-BE49-F238E27FC236}">
                    <a16:creationId xmlns:a16="http://schemas.microsoft.com/office/drawing/2014/main" id="{162B0D19-A9E7-46CB-826A-252A7EB6F6F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7" name="Oval 96">
                <a:extLst>
                  <a:ext uri="{FF2B5EF4-FFF2-40B4-BE49-F238E27FC236}">
                    <a16:creationId xmlns:a16="http://schemas.microsoft.com/office/drawing/2014/main" id="{7EA59DBD-5C6D-4E74-920F-DD86C9AE3780}"/>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8" name="Group 57" descr="Glow Light">
              <a:extLst>
                <a:ext uri="{FF2B5EF4-FFF2-40B4-BE49-F238E27FC236}">
                  <a16:creationId xmlns:a16="http://schemas.microsoft.com/office/drawing/2014/main" id="{445E43E2-FA2F-4B70-85CF-FAE63E37259A}"/>
                </a:ext>
              </a:extLst>
            </p:cNvPr>
            <p:cNvGrpSpPr>
              <a:grpSpLocks noChangeAspect="1"/>
            </p:cNvGrpSpPr>
            <p:nvPr/>
          </p:nvGrpSpPr>
          <p:grpSpPr>
            <a:xfrm rot="-180000">
              <a:off x="9639018" y="331227"/>
              <a:ext cx="184939" cy="184939"/>
              <a:chOff x="5994457" y="3309752"/>
              <a:chExt cx="2933700" cy="2933700"/>
            </a:xfrm>
          </p:grpSpPr>
          <p:sp>
            <p:nvSpPr>
              <p:cNvPr id="94" name="Oval 93">
                <a:extLst>
                  <a:ext uri="{FF2B5EF4-FFF2-40B4-BE49-F238E27FC236}">
                    <a16:creationId xmlns:a16="http://schemas.microsoft.com/office/drawing/2014/main" id="{D2F4FB4A-B90B-4D42-B072-7FCBDA887FF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5" name="Oval 94">
                <a:extLst>
                  <a:ext uri="{FF2B5EF4-FFF2-40B4-BE49-F238E27FC236}">
                    <a16:creationId xmlns:a16="http://schemas.microsoft.com/office/drawing/2014/main" id="{6B684501-92E0-4CAD-8438-F7BF0100B94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9" name="Group 58" descr="Glow Light">
              <a:extLst>
                <a:ext uri="{FF2B5EF4-FFF2-40B4-BE49-F238E27FC236}">
                  <a16:creationId xmlns:a16="http://schemas.microsoft.com/office/drawing/2014/main" id="{F2009098-CF52-47AD-9CC7-C8F5CCFF6B21}"/>
                </a:ext>
              </a:extLst>
            </p:cNvPr>
            <p:cNvGrpSpPr>
              <a:grpSpLocks noChangeAspect="1"/>
            </p:cNvGrpSpPr>
            <p:nvPr/>
          </p:nvGrpSpPr>
          <p:grpSpPr>
            <a:xfrm rot="-180000">
              <a:off x="9991429" y="16107"/>
              <a:ext cx="184939" cy="184939"/>
              <a:chOff x="5994457" y="3309752"/>
              <a:chExt cx="2933700" cy="2933700"/>
            </a:xfrm>
          </p:grpSpPr>
          <p:sp>
            <p:nvSpPr>
              <p:cNvPr id="92" name="Oval 91">
                <a:extLst>
                  <a:ext uri="{FF2B5EF4-FFF2-40B4-BE49-F238E27FC236}">
                    <a16:creationId xmlns:a16="http://schemas.microsoft.com/office/drawing/2014/main" id="{49E6F8E2-DB60-4B21-8EA3-EE7D6C69921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3" name="Oval 92">
                <a:extLst>
                  <a:ext uri="{FF2B5EF4-FFF2-40B4-BE49-F238E27FC236}">
                    <a16:creationId xmlns:a16="http://schemas.microsoft.com/office/drawing/2014/main" id="{14E13FE8-675B-4882-8582-2C8EFABE445A}"/>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0" name="Group 59" descr="Glow Light">
              <a:extLst>
                <a:ext uri="{FF2B5EF4-FFF2-40B4-BE49-F238E27FC236}">
                  <a16:creationId xmlns:a16="http://schemas.microsoft.com/office/drawing/2014/main" id="{D0ABAF15-EAD1-4CA8-8067-E899516D7E69}"/>
                </a:ext>
              </a:extLst>
            </p:cNvPr>
            <p:cNvGrpSpPr>
              <a:grpSpLocks noChangeAspect="1"/>
            </p:cNvGrpSpPr>
            <p:nvPr/>
          </p:nvGrpSpPr>
          <p:grpSpPr>
            <a:xfrm rot="-180000">
              <a:off x="10315183" y="453725"/>
              <a:ext cx="184939" cy="184939"/>
              <a:chOff x="5994457" y="3309752"/>
              <a:chExt cx="2933700" cy="2933700"/>
            </a:xfrm>
          </p:grpSpPr>
          <p:sp>
            <p:nvSpPr>
              <p:cNvPr id="90" name="Oval 89">
                <a:extLst>
                  <a:ext uri="{FF2B5EF4-FFF2-40B4-BE49-F238E27FC236}">
                    <a16:creationId xmlns:a16="http://schemas.microsoft.com/office/drawing/2014/main" id="{5203AEE1-2D93-4A21-BF4B-5CCA3CFC2161}"/>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1" name="Oval 90">
                <a:extLst>
                  <a:ext uri="{FF2B5EF4-FFF2-40B4-BE49-F238E27FC236}">
                    <a16:creationId xmlns:a16="http://schemas.microsoft.com/office/drawing/2014/main" id="{88B2C366-CA5F-4280-88B4-272C92F0831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1" name="Group 60" descr="Glow Light">
              <a:extLst>
                <a:ext uri="{FF2B5EF4-FFF2-40B4-BE49-F238E27FC236}">
                  <a16:creationId xmlns:a16="http://schemas.microsoft.com/office/drawing/2014/main" id="{52EBFF8D-C351-4349-A23B-06AB34E7D15E}"/>
                </a:ext>
              </a:extLst>
            </p:cNvPr>
            <p:cNvGrpSpPr>
              <a:grpSpLocks noChangeAspect="1"/>
            </p:cNvGrpSpPr>
            <p:nvPr/>
          </p:nvGrpSpPr>
          <p:grpSpPr>
            <a:xfrm rot="-180000">
              <a:off x="9381151" y="512111"/>
              <a:ext cx="184939" cy="184939"/>
              <a:chOff x="5994457" y="3309752"/>
              <a:chExt cx="2933700" cy="2933700"/>
            </a:xfrm>
          </p:grpSpPr>
          <p:sp>
            <p:nvSpPr>
              <p:cNvPr id="88" name="Oval 87">
                <a:extLst>
                  <a:ext uri="{FF2B5EF4-FFF2-40B4-BE49-F238E27FC236}">
                    <a16:creationId xmlns:a16="http://schemas.microsoft.com/office/drawing/2014/main" id="{B3AFF2F0-0D2C-49DE-8D72-8722119098A3}"/>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9" name="Oval 88">
                <a:extLst>
                  <a:ext uri="{FF2B5EF4-FFF2-40B4-BE49-F238E27FC236}">
                    <a16:creationId xmlns:a16="http://schemas.microsoft.com/office/drawing/2014/main" id="{E9BAE880-AAAA-4972-8613-1A2C904911F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2" name="Group 61" descr="Glow Light">
              <a:extLst>
                <a:ext uri="{FF2B5EF4-FFF2-40B4-BE49-F238E27FC236}">
                  <a16:creationId xmlns:a16="http://schemas.microsoft.com/office/drawing/2014/main" id="{28FB8663-4B6F-4176-B449-E95767817464}"/>
                </a:ext>
              </a:extLst>
            </p:cNvPr>
            <p:cNvGrpSpPr>
              <a:grpSpLocks noChangeAspect="1"/>
            </p:cNvGrpSpPr>
            <p:nvPr/>
          </p:nvGrpSpPr>
          <p:grpSpPr>
            <a:xfrm rot="-180000">
              <a:off x="11785864" y="781091"/>
              <a:ext cx="184939" cy="184939"/>
              <a:chOff x="5994457" y="3309752"/>
              <a:chExt cx="2933700" cy="2933700"/>
            </a:xfrm>
          </p:grpSpPr>
          <p:sp>
            <p:nvSpPr>
              <p:cNvPr id="86" name="Oval 85">
                <a:extLst>
                  <a:ext uri="{FF2B5EF4-FFF2-40B4-BE49-F238E27FC236}">
                    <a16:creationId xmlns:a16="http://schemas.microsoft.com/office/drawing/2014/main" id="{91C9326B-4B48-412E-BD25-44DDB6FF257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7" name="Oval 86">
                <a:extLst>
                  <a:ext uri="{FF2B5EF4-FFF2-40B4-BE49-F238E27FC236}">
                    <a16:creationId xmlns:a16="http://schemas.microsoft.com/office/drawing/2014/main" id="{D5786FE3-4E2E-401E-9C90-CB7B77B944B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3" name="Group 62" descr="Glow Light">
              <a:extLst>
                <a:ext uri="{FF2B5EF4-FFF2-40B4-BE49-F238E27FC236}">
                  <a16:creationId xmlns:a16="http://schemas.microsoft.com/office/drawing/2014/main" id="{16172E90-8823-4B6C-9611-7E84654D2EED}"/>
                </a:ext>
              </a:extLst>
            </p:cNvPr>
            <p:cNvGrpSpPr>
              <a:grpSpLocks noChangeAspect="1"/>
            </p:cNvGrpSpPr>
            <p:nvPr/>
          </p:nvGrpSpPr>
          <p:grpSpPr>
            <a:xfrm rot="-180000">
              <a:off x="11339810" y="-55205"/>
              <a:ext cx="184939" cy="184939"/>
              <a:chOff x="5994457" y="3309752"/>
              <a:chExt cx="2933700" cy="2933700"/>
            </a:xfrm>
          </p:grpSpPr>
          <p:sp>
            <p:nvSpPr>
              <p:cNvPr id="84" name="Oval 83">
                <a:extLst>
                  <a:ext uri="{FF2B5EF4-FFF2-40B4-BE49-F238E27FC236}">
                    <a16:creationId xmlns:a16="http://schemas.microsoft.com/office/drawing/2014/main" id="{7E94B85C-2E8C-40E8-9130-4A1BAADA392A}"/>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5" name="Oval 84">
                <a:extLst>
                  <a:ext uri="{FF2B5EF4-FFF2-40B4-BE49-F238E27FC236}">
                    <a16:creationId xmlns:a16="http://schemas.microsoft.com/office/drawing/2014/main" id="{67F0BB27-072D-492B-92C5-6D2007B99A4D}"/>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4" name="Group 63" descr="Glow Light">
              <a:extLst>
                <a:ext uri="{FF2B5EF4-FFF2-40B4-BE49-F238E27FC236}">
                  <a16:creationId xmlns:a16="http://schemas.microsoft.com/office/drawing/2014/main" id="{CC21219A-4C2D-444A-BEF5-1CD794F19512}"/>
                </a:ext>
              </a:extLst>
            </p:cNvPr>
            <p:cNvGrpSpPr>
              <a:grpSpLocks noChangeAspect="1"/>
            </p:cNvGrpSpPr>
            <p:nvPr/>
          </p:nvGrpSpPr>
          <p:grpSpPr>
            <a:xfrm rot="-180000">
              <a:off x="11976466" y="13232"/>
              <a:ext cx="184939" cy="184939"/>
              <a:chOff x="5994457" y="3309752"/>
              <a:chExt cx="2933700" cy="2933700"/>
            </a:xfrm>
          </p:grpSpPr>
          <p:sp>
            <p:nvSpPr>
              <p:cNvPr id="82" name="Oval 81">
                <a:extLst>
                  <a:ext uri="{FF2B5EF4-FFF2-40B4-BE49-F238E27FC236}">
                    <a16:creationId xmlns:a16="http://schemas.microsoft.com/office/drawing/2014/main" id="{44843B80-A1EB-4248-8375-E8CC57A068A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3" name="Oval 82">
                <a:extLst>
                  <a:ext uri="{FF2B5EF4-FFF2-40B4-BE49-F238E27FC236}">
                    <a16:creationId xmlns:a16="http://schemas.microsoft.com/office/drawing/2014/main" id="{513A6C61-3E4F-43E9-9F5D-832584B1D5EC}"/>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65" name="Circle: Hollow 64">
              <a:extLst>
                <a:ext uri="{FF2B5EF4-FFF2-40B4-BE49-F238E27FC236}">
                  <a16:creationId xmlns:a16="http://schemas.microsoft.com/office/drawing/2014/main" id="{C76B0261-640E-4AE6-A46D-0F4A514250EB}"/>
                </a:ext>
              </a:extLst>
            </p:cNvPr>
            <p:cNvSpPr/>
            <p:nvPr/>
          </p:nvSpPr>
          <p:spPr>
            <a:xfrm>
              <a:off x="5823225" y="45486"/>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6" name="Circle: Hollow 65">
              <a:extLst>
                <a:ext uri="{FF2B5EF4-FFF2-40B4-BE49-F238E27FC236}">
                  <a16:creationId xmlns:a16="http://schemas.microsoft.com/office/drawing/2014/main" id="{5C686F1E-1B9B-4FB5-9CD4-5A4B3C0BFAB9}"/>
                </a:ext>
              </a:extLst>
            </p:cNvPr>
            <p:cNvSpPr/>
            <p:nvPr/>
          </p:nvSpPr>
          <p:spPr>
            <a:xfrm>
              <a:off x="6697902" y="1387389"/>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7" name="Oval 66">
              <a:extLst>
                <a:ext uri="{FF2B5EF4-FFF2-40B4-BE49-F238E27FC236}">
                  <a16:creationId xmlns:a16="http://schemas.microsoft.com/office/drawing/2014/main" id="{7CFC60D0-F063-4498-B6BA-97F205370A50}"/>
                </a:ext>
              </a:extLst>
            </p:cNvPr>
            <p:cNvSpPr>
              <a:spLocks noChangeAspect="1"/>
            </p:cNvSpPr>
            <p:nvPr/>
          </p:nvSpPr>
          <p:spPr>
            <a:xfrm>
              <a:off x="745543" y="3726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8" name="Oval 67">
              <a:extLst>
                <a:ext uri="{FF2B5EF4-FFF2-40B4-BE49-F238E27FC236}">
                  <a16:creationId xmlns:a16="http://schemas.microsoft.com/office/drawing/2014/main" id="{CAC46E1E-952B-49D6-86F1-5B97009520C4}"/>
                </a:ext>
              </a:extLst>
            </p:cNvPr>
            <p:cNvSpPr>
              <a:spLocks noChangeAspect="1"/>
            </p:cNvSpPr>
            <p:nvPr/>
          </p:nvSpPr>
          <p:spPr>
            <a:xfrm>
              <a:off x="1475566" y="23979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9" name="Oval 68">
              <a:extLst>
                <a:ext uri="{FF2B5EF4-FFF2-40B4-BE49-F238E27FC236}">
                  <a16:creationId xmlns:a16="http://schemas.microsoft.com/office/drawing/2014/main" id="{187D8EF1-8EA4-43B8-A137-66293E977456}"/>
                </a:ext>
              </a:extLst>
            </p:cNvPr>
            <p:cNvSpPr>
              <a:spLocks noChangeAspect="1"/>
            </p:cNvSpPr>
            <p:nvPr/>
          </p:nvSpPr>
          <p:spPr>
            <a:xfrm>
              <a:off x="2598372" y="274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0" name="Oval 69">
              <a:extLst>
                <a:ext uri="{FF2B5EF4-FFF2-40B4-BE49-F238E27FC236}">
                  <a16:creationId xmlns:a16="http://schemas.microsoft.com/office/drawing/2014/main" id="{4F0A51F0-E310-4BB0-B28A-7B7195F0D7E1}"/>
                </a:ext>
              </a:extLst>
            </p:cNvPr>
            <p:cNvSpPr>
              <a:spLocks noChangeAspect="1"/>
            </p:cNvSpPr>
            <p:nvPr/>
          </p:nvSpPr>
          <p:spPr>
            <a:xfrm>
              <a:off x="2605867" y="2177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1" name="Oval 70">
              <a:extLst>
                <a:ext uri="{FF2B5EF4-FFF2-40B4-BE49-F238E27FC236}">
                  <a16:creationId xmlns:a16="http://schemas.microsoft.com/office/drawing/2014/main" id="{F22AF50C-4EF6-4FCA-9D4A-24ADB2C134E5}"/>
                </a:ext>
              </a:extLst>
            </p:cNvPr>
            <p:cNvSpPr>
              <a:spLocks noChangeAspect="1"/>
            </p:cNvSpPr>
            <p:nvPr/>
          </p:nvSpPr>
          <p:spPr>
            <a:xfrm>
              <a:off x="4724150" y="84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2" name="Oval 71">
              <a:extLst>
                <a:ext uri="{FF2B5EF4-FFF2-40B4-BE49-F238E27FC236}">
                  <a16:creationId xmlns:a16="http://schemas.microsoft.com/office/drawing/2014/main" id="{1DA157F2-6D5A-4BDB-B735-D60124A99184}"/>
                </a:ext>
              </a:extLst>
            </p:cNvPr>
            <p:cNvSpPr>
              <a:spLocks noChangeAspect="1"/>
            </p:cNvSpPr>
            <p:nvPr/>
          </p:nvSpPr>
          <p:spPr>
            <a:xfrm>
              <a:off x="5752914" y="1603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3" name="Oval 72">
              <a:extLst>
                <a:ext uri="{FF2B5EF4-FFF2-40B4-BE49-F238E27FC236}">
                  <a16:creationId xmlns:a16="http://schemas.microsoft.com/office/drawing/2014/main" id="{1B73FFCB-EB61-4CC4-88F0-04D2EAD4E1D6}"/>
                </a:ext>
              </a:extLst>
            </p:cNvPr>
            <p:cNvSpPr>
              <a:spLocks noChangeAspect="1"/>
            </p:cNvSpPr>
            <p:nvPr/>
          </p:nvSpPr>
          <p:spPr>
            <a:xfrm>
              <a:off x="6378663" y="16040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4" name="Oval 73">
              <a:extLst>
                <a:ext uri="{FF2B5EF4-FFF2-40B4-BE49-F238E27FC236}">
                  <a16:creationId xmlns:a16="http://schemas.microsoft.com/office/drawing/2014/main" id="{8448DFE9-7DB5-47E9-81F9-F98AECB8E968}"/>
                </a:ext>
              </a:extLst>
            </p:cNvPr>
            <p:cNvSpPr>
              <a:spLocks noChangeAspect="1"/>
            </p:cNvSpPr>
            <p:nvPr/>
          </p:nvSpPr>
          <p:spPr>
            <a:xfrm>
              <a:off x="6749456" y="2258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5" name="Oval 74">
              <a:extLst>
                <a:ext uri="{FF2B5EF4-FFF2-40B4-BE49-F238E27FC236}">
                  <a16:creationId xmlns:a16="http://schemas.microsoft.com/office/drawing/2014/main" id="{AC98859A-D38D-40A0-A74D-A05A631BAC5D}"/>
                </a:ext>
              </a:extLst>
            </p:cNvPr>
            <p:cNvSpPr>
              <a:spLocks noChangeAspect="1"/>
            </p:cNvSpPr>
            <p:nvPr/>
          </p:nvSpPr>
          <p:spPr>
            <a:xfrm>
              <a:off x="8745400" y="30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6" name="Oval 75">
              <a:extLst>
                <a:ext uri="{FF2B5EF4-FFF2-40B4-BE49-F238E27FC236}">
                  <a16:creationId xmlns:a16="http://schemas.microsoft.com/office/drawing/2014/main" id="{715F6880-49C3-4ACA-ACE4-99C260C434F6}"/>
                </a:ext>
              </a:extLst>
            </p:cNvPr>
            <p:cNvSpPr>
              <a:spLocks noChangeAspect="1"/>
            </p:cNvSpPr>
            <p:nvPr/>
          </p:nvSpPr>
          <p:spPr>
            <a:xfrm>
              <a:off x="9362386" y="2971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7" name="Oval 76">
              <a:extLst>
                <a:ext uri="{FF2B5EF4-FFF2-40B4-BE49-F238E27FC236}">
                  <a16:creationId xmlns:a16="http://schemas.microsoft.com/office/drawing/2014/main" id="{7EA68FA6-F752-4247-98A1-BB6622B8E7AE}"/>
                </a:ext>
              </a:extLst>
            </p:cNvPr>
            <p:cNvSpPr>
              <a:spLocks noChangeAspect="1"/>
            </p:cNvSpPr>
            <p:nvPr/>
          </p:nvSpPr>
          <p:spPr>
            <a:xfrm>
              <a:off x="10315997" y="48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8" name="Oval 77">
              <a:extLst>
                <a:ext uri="{FF2B5EF4-FFF2-40B4-BE49-F238E27FC236}">
                  <a16:creationId xmlns:a16="http://schemas.microsoft.com/office/drawing/2014/main" id="{353F3308-C2C5-4D0D-86DF-6E8DAB206926}"/>
                </a:ext>
              </a:extLst>
            </p:cNvPr>
            <p:cNvSpPr>
              <a:spLocks noChangeAspect="1"/>
            </p:cNvSpPr>
            <p:nvPr/>
          </p:nvSpPr>
          <p:spPr>
            <a:xfrm>
              <a:off x="11117901" y="20761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9" name="Oval 78">
              <a:extLst>
                <a:ext uri="{FF2B5EF4-FFF2-40B4-BE49-F238E27FC236}">
                  <a16:creationId xmlns:a16="http://schemas.microsoft.com/office/drawing/2014/main" id="{38FF6E99-DB43-48FE-BEF2-2C81F6E6A0C6}"/>
                </a:ext>
              </a:extLst>
            </p:cNvPr>
            <p:cNvSpPr>
              <a:spLocks noChangeAspect="1"/>
            </p:cNvSpPr>
            <p:nvPr/>
          </p:nvSpPr>
          <p:spPr>
            <a:xfrm>
              <a:off x="11654224" y="48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0" name="Oval 79">
              <a:extLst>
                <a:ext uri="{FF2B5EF4-FFF2-40B4-BE49-F238E27FC236}">
                  <a16:creationId xmlns:a16="http://schemas.microsoft.com/office/drawing/2014/main" id="{7EC8EE57-C89B-4446-850F-B722D9B4C770}"/>
                </a:ext>
              </a:extLst>
            </p:cNvPr>
            <p:cNvSpPr>
              <a:spLocks noChangeAspect="1"/>
            </p:cNvSpPr>
            <p:nvPr/>
          </p:nvSpPr>
          <p:spPr>
            <a:xfrm>
              <a:off x="7271002" y="43624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1" name="Oval 80">
              <a:extLst>
                <a:ext uri="{FF2B5EF4-FFF2-40B4-BE49-F238E27FC236}">
                  <a16:creationId xmlns:a16="http://schemas.microsoft.com/office/drawing/2014/main" id="{F958533A-2A77-4DBA-A02D-6911A48DD916}"/>
                </a:ext>
              </a:extLst>
            </p:cNvPr>
            <p:cNvSpPr>
              <a:spLocks noChangeAspect="1"/>
            </p:cNvSpPr>
            <p:nvPr/>
          </p:nvSpPr>
          <p:spPr>
            <a:xfrm>
              <a:off x="43745" y="714473"/>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B36EE7BC-9EA4-49B9-B640-C710D30E7A5B}"/>
              </a:ext>
            </a:extLst>
          </p:cNvPr>
          <p:cNvSpPr>
            <a:spLocks noGrp="1"/>
          </p:cNvSpPr>
          <p:nvPr>
            <p:ph type="title" hasCustomPrompt="1"/>
          </p:nvPr>
        </p:nvSpPr>
        <p:spPr/>
        <p:txBody>
          <a:bodyPr/>
          <a:lstStyle>
            <a:lvl1pPr>
              <a:defRPr lang="en-US" sz="8800" kern="1200" spc="-300" dirty="0">
                <a:gradFill>
                  <a:gsLst>
                    <a:gs pos="0">
                      <a:schemeClr val="accent4"/>
                    </a:gs>
                    <a:gs pos="100000">
                      <a:schemeClr val="accent3"/>
                    </a:gs>
                  </a:gsLst>
                  <a:lin ang="5400000" scaled="0"/>
                </a:gradFill>
                <a:latin typeface="+mj-lt"/>
                <a:ea typeface="+mj-ea"/>
                <a:cs typeface="+mj-cs"/>
              </a:defRPr>
            </a:lvl1pPr>
          </a:lstStyle>
          <a:p>
            <a:r>
              <a:rPr lang="en-US" noProof="0"/>
              <a:t>Slide Title</a:t>
            </a:r>
          </a:p>
        </p:txBody>
      </p:sp>
      <p:sp>
        <p:nvSpPr>
          <p:cNvPr id="113" name="Text Placeholder 112">
            <a:extLst>
              <a:ext uri="{FF2B5EF4-FFF2-40B4-BE49-F238E27FC236}">
                <a16:creationId xmlns:a16="http://schemas.microsoft.com/office/drawing/2014/main" id="{FCF9E464-9F47-493E-932D-2874A9554B14}"/>
              </a:ext>
            </a:extLst>
          </p:cNvPr>
          <p:cNvSpPr>
            <a:spLocks noGrp="1"/>
          </p:cNvSpPr>
          <p:nvPr>
            <p:ph type="body" sz="quarter" idx="10"/>
          </p:nvPr>
        </p:nvSpPr>
        <p:spPr>
          <a:xfrm>
            <a:off x="431800" y="3124200"/>
            <a:ext cx="5383213" cy="2946400"/>
          </a:xfrm>
        </p:spPr>
        <p:txBody>
          <a:bodyPr anchor="b"/>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5" name="Picture Placeholder 114">
            <a:extLst>
              <a:ext uri="{FF2B5EF4-FFF2-40B4-BE49-F238E27FC236}">
                <a16:creationId xmlns:a16="http://schemas.microsoft.com/office/drawing/2014/main" id="{E3EBE92A-7725-4607-8F24-45AAB047DF2D}"/>
              </a:ext>
            </a:extLst>
          </p:cNvPr>
          <p:cNvSpPr>
            <a:spLocks noGrp="1"/>
          </p:cNvSpPr>
          <p:nvPr>
            <p:ph type="pic" sz="quarter" idx="11" hasCustomPrompt="1"/>
          </p:nvPr>
        </p:nvSpPr>
        <p:spPr>
          <a:xfrm rot="-180000">
            <a:off x="6991322" y="1539000"/>
            <a:ext cx="3780000" cy="3780000"/>
          </a:xfrm>
          <a:ln w="635000" cap="rnd" cmpd="sng">
            <a:solidFill>
              <a:schemeClr val="bg1"/>
            </a:solidFill>
            <a:miter lim="800000"/>
          </a:ln>
          <a:effectLst>
            <a:outerShdw dist="114300" dir="2700000" algn="tl" rotWithShape="0">
              <a:prstClr val="black">
                <a:alpha val="14000"/>
              </a:prstClr>
            </a:outerShdw>
          </a:effectLst>
        </p:spPr>
        <p:txBody>
          <a:bodyPr anchor="ctr">
            <a:normAutofit/>
          </a:bodyPr>
          <a:lstStyle>
            <a:lvl1pPr marL="0" indent="0" algn="ctr">
              <a:buNone/>
              <a:defRPr sz="1600"/>
            </a:lvl1pPr>
          </a:lstStyle>
          <a:p>
            <a:r>
              <a:rPr lang="en-US" noProof="0" dirty="0"/>
              <a:t>Drag and Drop or Insert Your Picture</a:t>
            </a:r>
          </a:p>
        </p:txBody>
      </p:sp>
    </p:spTree>
    <p:extLst>
      <p:ext uri="{BB962C8B-B14F-4D97-AF65-F5344CB8AC3E}">
        <p14:creationId xmlns:p14="http://schemas.microsoft.com/office/powerpoint/2010/main" val="275347052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4E8D1-AFA6-4EE7-8B23-86B5C4A416C1}"/>
              </a:ext>
            </a:extLst>
          </p:cNvPr>
          <p:cNvSpPr>
            <a:spLocks noGrp="1"/>
          </p:cNvSpPr>
          <p:nvPr>
            <p:ph type="title" hasCustomPrompt="1"/>
          </p:nvPr>
        </p:nvSpPr>
        <p:spPr>
          <a:xfrm rot="-180000">
            <a:off x="6014970" y="3579816"/>
            <a:ext cx="5347784" cy="2416374"/>
          </a:xfrm>
        </p:spPr>
        <p:txBody>
          <a:bodyPr anchor="b"/>
          <a:lstStyle>
            <a:lvl1pPr algn="r">
              <a:defRPr/>
            </a:lvl1pPr>
          </a:lstStyle>
          <a:p>
            <a:r>
              <a:rPr lang="en-US" noProof="0"/>
              <a:t>Slide Title</a:t>
            </a:r>
          </a:p>
        </p:txBody>
      </p:sp>
      <p:grpSp>
        <p:nvGrpSpPr>
          <p:cNvPr id="110" name="Group 109">
            <a:extLst>
              <a:ext uri="{FF2B5EF4-FFF2-40B4-BE49-F238E27FC236}">
                <a16:creationId xmlns:a16="http://schemas.microsoft.com/office/drawing/2014/main" id="{DC28DCE5-4EF5-4245-A4C1-D72386FE1159}"/>
              </a:ext>
            </a:extLst>
          </p:cNvPr>
          <p:cNvGrpSpPr/>
          <p:nvPr userDrawn="1"/>
        </p:nvGrpSpPr>
        <p:grpSpPr>
          <a:xfrm>
            <a:off x="9657783" y="0"/>
            <a:ext cx="2462974" cy="6749352"/>
            <a:chOff x="9657783" y="0"/>
            <a:chExt cx="2462974" cy="6749352"/>
          </a:xfrm>
        </p:grpSpPr>
        <p:sp>
          <p:nvSpPr>
            <p:cNvPr id="9" name="Circle: Hollow 8">
              <a:extLst>
                <a:ext uri="{FF2B5EF4-FFF2-40B4-BE49-F238E27FC236}">
                  <a16:creationId xmlns:a16="http://schemas.microsoft.com/office/drawing/2014/main" id="{FF5B8A73-BC39-41D8-8B31-F8F39276F757}"/>
                </a:ext>
              </a:extLst>
            </p:cNvPr>
            <p:cNvSpPr/>
            <p:nvPr/>
          </p:nvSpPr>
          <p:spPr>
            <a:xfrm rot="5400000">
              <a:off x="11166051" y="765478"/>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0" name="Circle: Hollow 9">
              <a:extLst>
                <a:ext uri="{FF2B5EF4-FFF2-40B4-BE49-F238E27FC236}">
                  <a16:creationId xmlns:a16="http://schemas.microsoft.com/office/drawing/2014/main" id="{199E79BC-CA5A-4366-8A2A-F11B8CDF48F4}"/>
                </a:ext>
              </a:extLst>
            </p:cNvPr>
            <p:cNvSpPr/>
            <p:nvPr/>
          </p:nvSpPr>
          <p:spPr>
            <a:xfrm rot="5400000">
              <a:off x="11367410" y="108216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1" name="Circle: Hollow 10">
              <a:extLst>
                <a:ext uri="{FF2B5EF4-FFF2-40B4-BE49-F238E27FC236}">
                  <a16:creationId xmlns:a16="http://schemas.microsoft.com/office/drawing/2014/main" id="{959B9653-644E-42A6-9E70-B8A7261D7D62}"/>
                </a:ext>
              </a:extLst>
            </p:cNvPr>
            <p:cNvSpPr/>
            <p:nvPr/>
          </p:nvSpPr>
          <p:spPr>
            <a:xfrm rot="5400000">
              <a:off x="10814423" y="1634619"/>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2" name="Circle: Hollow 11">
              <a:extLst>
                <a:ext uri="{FF2B5EF4-FFF2-40B4-BE49-F238E27FC236}">
                  <a16:creationId xmlns:a16="http://schemas.microsoft.com/office/drawing/2014/main" id="{5FCD6E3E-0BDD-466D-A62C-664E1D5871D7}"/>
                </a:ext>
              </a:extLst>
            </p:cNvPr>
            <p:cNvSpPr/>
            <p:nvPr/>
          </p:nvSpPr>
          <p:spPr>
            <a:xfrm rot="5400000">
              <a:off x="10901589" y="1171822"/>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3" name="Circle: Hollow 12">
              <a:extLst>
                <a:ext uri="{FF2B5EF4-FFF2-40B4-BE49-F238E27FC236}">
                  <a16:creationId xmlns:a16="http://schemas.microsoft.com/office/drawing/2014/main" id="{8EB92B71-555D-4B64-912C-CB451C304571}"/>
                </a:ext>
              </a:extLst>
            </p:cNvPr>
            <p:cNvSpPr/>
            <p:nvPr/>
          </p:nvSpPr>
          <p:spPr>
            <a:xfrm rot="5400000">
              <a:off x="11314426" y="219000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4" name="Circle: Hollow 13">
              <a:extLst>
                <a:ext uri="{FF2B5EF4-FFF2-40B4-BE49-F238E27FC236}">
                  <a16:creationId xmlns:a16="http://schemas.microsoft.com/office/drawing/2014/main" id="{2C0C1FB6-9702-4C64-A3A4-1225BB191404}"/>
                </a:ext>
              </a:extLst>
            </p:cNvPr>
            <p:cNvSpPr/>
            <p:nvPr/>
          </p:nvSpPr>
          <p:spPr>
            <a:xfrm rot="5400000">
              <a:off x="10086029" y="1469603"/>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5" name="Oval 14">
              <a:extLst>
                <a:ext uri="{FF2B5EF4-FFF2-40B4-BE49-F238E27FC236}">
                  <a16:creationId xmlns:a16="http://schemas.microsoft.com/office/drawing/2014/main" id="{E7FBE056-541F-4F9A-853A-6E875652D2B6}"/>
                </a:ext>
              </a:extLst>
            </p:cNvPr>
            <p:cNvSpPr/>
            <p:nvPr/>
          </p:nvSpPr>
          <p:spPr>
            <a:xfrm rot="5400000">
              <a:off x="11548053" y="18263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6" name="Group 15" descr="Glow Light">
              <a:extLst>
                <a:ext uri="{FF2B5EF4-FFF2-40B4-BE49-F238E27FC236}">
                  <a16:creationId xmlns:a16="http://schemas.microsoft.com/office/drawing/2014/main" id="{A96FD3DA-BBB6-463F-9DF0-BF051309E6A4}"/>
                </a:ext>
              </a:extLst>
            </p:cNvPr>
            <p:cNvGrpSpPr>
              <a:grpSpLocks noChangeAspect="1"/>
            </p:cNvGrpSpPr>
            <p:nvPr/>
          </p:nvGrpSpPr>
          <p:grpSpPr>
            <a:xfrm rot="5220000">
              <a:off x="11287088" y="1994970"/>
              <a:ext cx="184939" cy="184939"/>
              <a:chOff x="5994457" y="3309752"/>
              <a:chExt cx="2933700" cy="2933700"/>
            </a:xfrm>
          </p:grpSpPr>
          <p:sp>
            <p:nvSpPr>
              <p:cNvPr id="108" name="Oval 107">
                <a:extLst>
                  <a:ext uri="{FF2B5EF4-FFF2-40B4-BE49-F238E27FC236}">
                    <a16:creationId xmlns:a16="http://schemas.microsoft.com/office/drawing/2014/main" id="{60EB66E1-E5B2-42D3-811F-5AACFF26EE3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9" name="Oval 108">
                <a:extLst>
                  <a:ext uri="{FF2B5EF4-FFF2-40B4-BE49-F238E27FC236}">
                    <a16:creationId xmlns:a16="http://schemas.microsoft.com/office/drawing/2014/main" id="{13EEA5B4-0ECE-40D2-A9BE-66BD5819659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descr="Glow Light">
              <a:extLst>
                <a:ext uri="{FF2B5EF4-FFF2-40B4-BE49-F238E27FC236}">
                  <a16:creationId xmlns:a16="http://schemas.microsoft.com/office/drawing/2014/main" id="{89EFC309-737F-4356-A306-560F61C838C1}"/>
                </a:ext>
              </a:extLst>
            </p:cNvPr>
            <p:cNvGrpSpPr>
              <a:grpSpLocks noChangeAspect="1"/>
            </p:cNvGrpSpPr>
            <p:nvPr/>
          </p:nvGrpSpPr>
          <p:grpSpPr>
            <a:xfrm rot="5220000">
              <a:off x="11522172" y="753505"/>
              <a:ext cx="184939" cy="184939"/>
              <a:chOff x="5994457" y="3309752"/>
              <a:chExt cx="2933700" cy="2933700"/>
            </a:xfrm>
          </p:grpSpPr>
          <p:sp>
            <p:nvSpPr>
              <p:cNvPr id="106" name="Oval 105">
                <a:extLst>
                  <a:ext uri="{FF2B5EF4-FFF2-40B4-BE49-F238E27FC236}">
                    <a16:creationId xmlns:a16="http://schemas.microsoft.com/office/drawing/2014/main" id="{45B73985-E6B5-489F-B020-29F3785A32E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7" name="Oval 106">
                <a:extLst>
                  <a:ext uri="{FF2B5EF4-FFF2-40B4-BE49-F238E27FC236}">
                    <a16:creationId xmlns:a16="http://schemas.microsoft.com/office/drawing/2014/main" id="{496DE42D-A50E-424C-8206-984DCB961A5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Circle: Hollow 17">
              <a:extLst>
                <a:ext uri="{FF2B5EF4-FFF2-40B4-BE49-F238E27FC236}">
                  <a16:creationId xmlns:a16="http://schemas.microsoft.com/office/drawing/2014/main" id="{5B011C8C-FF96-4C60-90EA-B09FB7CD57BC}"/>
                </a:ext>
              </a:extLst>
            </p:cNvPr>
            <p:cNvSpPr/>
            <p:nvPr/>
          </p:nvSpPr>
          <p:spPr>
            <a:xfrm rot="5400000">
              <a:off x="11379558" y="6253"/>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9" name="Circle: Hollow 18">
              <a:extLst>
                <a:ext uri="{FF2B5EF4-FFF2-40B4-BE49-F238E27FC236}">
                  <a16:creationId xmlns:a16="http://schemas.microsoft.com/office/drawing/2014/main" id="{7EFC9E61-618B-4B62-8F52-5AD1EF41D44D}"/>
                </a:ext>
              </a:extLst>
            </p:cNvPr>
            <p:cNvSpPr/>
            <p:nvPr/>
          </p:nvSpPr>
          <p:spPr>
            <a:xfrm rot="5400000">
              <a:off x="11403050" y="4139397"/>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0" name="Circle: Hollow 19">
              <a:extLst>
                <a:ext uri="{FF2B5EF4-FFF2-40B4-BE49-F238E27FC236}">
                  <a16:creationId xmlns:a16="http://schemas.microsoft.com/office/drawing/2014/main" id="{3263E4D0-BFDC-4C22-B5D0-D37E5DB03762}"/>
                </a:ext>
              </a:extLst>
            </p:cNvPr>
            <p:cNvSpPr/>
            <p:nvPr/>
          </p:nvSpPr>
          <p:spPr>
            <a:xfrm rot="5400000">
              <a:off x="11324802" y="3239812"/>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1" name="Circle: Hollow 20">
              <a:extLst>
                <a:ext uri="{FF2B5EF4-FFF2-40B4-BE49-F238E27FC236}">
                  <a16:creationId xmlns:a16="http://schemas.microsoft.com/office/drawing/2014/main" id="{51A910BC-0220-41EB-B0ED-F0D52C6872C0}"/>
                </a:ext>
              </a:extLst>
            </p:cNvPr>
            <p:cNvSpPr/>
            <p:nvPr/>
          </p:nvSpPr>
          <p:spPr>
            <a:xfrm rot="5400000">
              <a:off x="10058686" y="2793913"/>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2" name="Circle: Hollow 21">
              <a:extLst>
                <a:ext uri="{FF2B5EF4-FFF2-40B4-BE49-F238E27FC236}">
                  <a16:creationId xmlns:a16="http://schemas.microsoft.com/office/drawing/2014/main" id="{D9427784-4541-4255-8648-A16650ED2DDA}"/>
                </a:ext>
              </a:extLst>
            </p:cNvPr>
            <p:cNvSpPr/>
            <p:nvPr/>
          </p:nvSpPr>
          <p:spPr>
            <a:xfrm rot="5400000">
              <a:off x="11686776" y="3726643"/>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3" name="Circle: Hollow 22">
              <a:extLst>
                <a:ext uri="{FF2B5EF4-FFF2-40B4-BE49-F238E27FC236}">
                  <a16:creationId xmlns:a16="http://schemas.microsoft.com/office/drawing/2014/main" id="{463A6B59-7EEF-4DBE-8085-DB7F7D7E29A7}"/>
                </a:ext>
              </a:extLst>
            </p:cNvPr>
            <p:cNvSpPr/>
            <p:nvPr/>
          </p:nvSpPr>
          <p:spPr>
            <a:xfrm rot="5400000">
              <a:off x="11637278" y="5370163"/>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4" name="Circle: Hollow 23">
              <a:extLst>
                <a:ext uri="{FF2B5EF4-FFF2-40B4-BE49-F238E27FC236}">
                  <a16:creationId xmlns:a16="http://schemas.microsoft.com/office/drawing/2014/main" id="{FCCBFF77-4EAE-40D3-869B-D5D0B248BDC8}"/>
                </a:ext>
              </a:extLst>
            </p:cNvPr>
            <p:cNvSpPr/>
            <p:nvPr/>
          </p:nvSpPr>
          <p:spPr>
            <a:xfrm rot="5400000">
              <a:off x="10607189" y="3797637"/>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5" name="Circle: Hollow 24">
              <a:extLst>
                <a:ext uri="{FF2B5EF4-FFF2-40B4-BE49-F238E27FC236}">
                  <a16:creationId xmlns:a16="http://schemas.microsoft.com/office/drawing/2014/main" id="{AD223B1B-B47D-46D9-B442-8CA82405B7FC}"/>
                </a:ext>
              </a:extLst>
            </p:cNvPr>
            <p:cNvSpPr/>
            <p:nvPr/>
          </p:nvSpPr>
          <p:spPr>
            <a:xfrm rot="5400000">
              <a:off x="10712925" y="5921390"/>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6" name="Circle: Hollow 25">
              <a:extLst>
                <a:ext uri="{FF2B5EF4-FFF2-40B4-BE49-F238E27FC236}">
                  <a16:creationId xmlns:a16="http://schemas.microsoft.com/office/drawing/2014/main" id="{9D25F00B-D48E-4587-8EA5-CE5CFA0A5C2B}"/>
                </a:ext>
              </a:extLst>
            </p:cNvPr>
            <p:cNvSpPr/>
            <p:nvPr/>
          </p:nvSpPr>
          <p:spPr>
            <a:xfrm rot="5400000">
              <a:off x="9657783" y="4668541"/>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7" name="Circle: Hollow 26">
              <a:extLst>
                <a:ext uri="{FF2B5EF4-FFF2-40B4-BE49-F238E27FC236}">
                  <a16:creationId xmlns:a16="http://schemas.microsoft.com/office/drawing/2014/main" id="{B396C88A-B36B-452B-9789-13FE210568DB}"/>
                </a:ext>
              </a:extLst>
            </p:cNvPr>
            <p:cNvSpPr/>
            <p:nvPr/>
          </p:nvSpPr>
          <p:spPr>
            <a:xfrm rot="5400000">
              <a:off x="11338474" y="6236976"/>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0" name="Circle: Hollow 29">
              <a:extLst>
                <a:ext uri="{FF2B5EF4-FFF2-40B4-BE49-F238E27FC236}">
                  <a16:creationId xmlns:a16="http://schemas.microsoft.com/office/drawing/2014/main" id="{A66B7218-4B11-4920-9D4C-9C74338F026D}"/>
                </a:ext>
              </a:extLst>
            </p:cNvPr>
            <p:cNvSpPr/>
            <p:nvPr/>
          </p:nvSpPr>
          <p:spPr>
            <a:xfrm rot="5400000">
              <a:off x="11230145" y="436014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1" name="Oval 30">
              <a:extLst>
                <a:ext uri="{FF2B5EF4-FFF2-40B4-BE49-F238E27FC236}">
                  <a16:creationId xmlns:a16="http://schemas.microsoft.com/office/drawing/2014/main" id="{19147D32-60E0-4E93-A3D9-58F49A848497}"/>
                </a:ext>
              </a:extLst>
            </p:cNvPr>
            <p:cNvSpPr/>
            <p:nvPr/>
          </p:nvSpPr>
          <p:spPr>
            <a:xfrm rot="5400000">
              <a:off x="11661763" y="4802418"/>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0" name="Oval 39">
              <a:extLst>
                <a:ext uri="{FF2B5EF4-FFF2-40B4-BE49-F238E27FC236}">
                  <a16:creationId xmlns:a16="http://schemas.microsoft.com/office/drawing/2014/main" id="{78062DAF-1B39-4562-AED7-58346141D27F}"/>
                </a:ext>
              </a:extLst>
            </p:cNvPr>
            <p:cNvSpPr/>
            <p:nvPr/>
          </p:nvSpPr>
          <p:spPr>
            <a:xfrm rot="5400000">
              <a:off x="11024676" y="365920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1" name="Oval 40">
              <a:extLst>
                <a:ext uri="{FF2B5EF4-FFF2-40B4-BE49-F238E27FC236}">
                  <a16:creationId xmlns:a16="http://schemas.microsoft.com/office/drawing/2014/main" id="{06B258A2-A92B-469D-9FCB-EFDE3451F027}"/>
                </a:ext>
              </a:extLst>
            </p:cNvPr>
            <p:cNvSpPr/>
            <p:nvPr/>
          </p:nvSpPr>
          <p:spPr>
            <a:xfrm rot="5400000">
              <a:off x="11271284" y="5687763"/>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50" name="Group 49" descr="Glow Light">
              <a:extLst>
                <a:ext uri="{FF2B5EF4-FFF2-40B4-BE49-F238E27FC236}">
                  <a16:creationId xmlns:a16="http://schemas.microsoft.com/office/drawing/2014/main" id="{BEB92D39-5CA4-45E8-A07F-8738D9713390}"/>
                </a:ext>
              </a:extLst>
            </p:cNvPr>
            <p:cNvGrpSpPr>
              <a:grpSpLocks noChangeAspect="1"/>
            </p:cNvGrpSpPr>
            <p:nvPr/>
          </p:nvGrpSpPr>
          <p:grpSpPr>
            <a:xfrm rot="5220000">
              <a:off x="11856464" y="1764534"/>
              <a:ext cx="184939" cy="184939"/>
              <a:chOff x="5994457" y="3309752"/>
              <a:chExt cx="2933700" cy="2933700"/>
            </a:xfrm>
          </p:grpSpPr>
          <p:sp>
            <p:nvSpPr>
              <p:cNvPr id="104" name="Oval 103">
                <a:extLst>
                  <a:ext uri="{FF2B5EF4-FFF2-40B4-BE49-F238E27FC236}">
                    <a16:creationId xmlns:a16="http://schemas.microsoft.com/office/drawing/2014/main" id="{4D4C559A-14E0-4427-9E8F-01F921FD052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5" name="Oval 104">
                <a:extLst>
                  <a:ext uri="{FF2B5EF4-FFF2-40B4-BE49-F238E27FC236}">
                    <a16:creationId xmlns:a16="http://schemas.microsoft.com/office/drawing/2014/main" id="{485EE5E0-7E94-4697-A5BE-C909E1A81BD1}"/>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1" name="Group 50" descr="Glow Light">
              <a:extLst>
                <a:ext uri="{FF2B5EF4-FFF2-40B4-BE49-F238E27FC236}">
                  <a16:creationId xmlns:a16="http://schemas.microsoft.com/office/drawing/2014/main" id="{BAC49E4C-CEB6-4529-88F9-6627D488F24B}"/>
                </a:ext>
              </a:extLst>
            </p:cNvPr>
            <p:cNvGrpSpPr>
              <a:grpSpLocks noChangeAspect="1"/>
            </p:cNvGrpSpPr>
            <p:nvPr/>
          </p:nvGrpSpPr>
          <p:grpSpPr>
            <a:xfrm rot="5220000">
              <a:off x="11484355" y="2955085"/>
              <a:ext cx="184939" cy="184939"/>
              <a:chOff x="5994457" y="3309752"/>
              <a:chExt cx="2933700" cy="2933700"/>
            </a:xfrm>
          </p:grpSpPr>
          <p:sp>
            <p:nvSpPr>
              <p:cNvPr id="102" name="Oval 101">
                <a:extLst>
                  <a:ext uri="{FF2B5EF4-FFF2-40B4-BE49-F238E27FC236}">
                    <a16:creationId xmlns:a16="http://schemas.microsoft.com/office/drawing/2014/main" id="{7AD4140C-2CC8-403E-929B-69E6672A7CC0}"/>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3" name="Oval 102">
                <a:extLst>
                  <a:ext uri="{FF2B5EF4-FFF2-40B4-BE49-F238E27FC236}">
                    <a16:creationId xmlns:a16="http://schemas.microsoft.com/office/drawing/2014/main" id="{167E604D-D5A9-4952-A59F-2E67BC675A1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2" name="Group 51" descr="Glow Light">
              <a:extLst>
                <a:ext uri="{FF2B5EF4-FFF2-40B4-BE49-F238E27FC236}">
                  <a16:creationId xmlns:a16="http://schemas.microsoft.com/office/drawing/2014/main" id="{7838236C-42C8-4F94-AC62-B4AE110D4087}"/>
                </a:ext>
              </a:extLst>
            </p:cNvPr>
            <p:cNvGrpSpPr>
              <a:grpSpLocks noChangeAspect="1"/>
            </p:cNvGrpSpPr>
            <p:nvPr/>
          </p:nvGrpSpPr>
          <p:grpSpPr>
            <a:xfrm rot="5220000">
              <a:off x="10970990" y="4346184"/>
              <a:ext cx="184939" cy="184939"/>
              <a:chOff x="5994457" y="3309752"/>
              <a:chExt cx="2933700" cy="2933700"/>
            </a:xfrm>
          </p:grpSpPr>
          <p:sp>
            <p:nvSpPr>
              <p:cNvPr id="100" name="Oval 99">
                <a:extLst>
                  <a:ext uri="{FF2B5EF4-FFF2-40B4-BE49-F238E27FC236}">
                    <a16:creationId xmlns:a16="http://schemas.microsoft.com/office/drawing/2014/main" id="{2AF34199-A1C5-4227-948C-290234EABC9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1" name="Oval 100">
                <a:extLst>
                  <a:ext uri="{FF2B5EF4-FFF2-40B4-BE49-F238E27FC236}">
                    <a16:creationId xmlns:a16="http://schemas.microsoft.com/office/drawing/2014/main" id="{CCFB6D43-C7DA-489C-9740-0702C85B476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3" name="Group 52" descr="Glow Light">
              <a:extLst>
                <a:ext uri="{FF2B5EF4-FFF2-40B4-BE49-F238E27FC236}">
                  <a16:creationId xmlns:a16="http://schemas.microsoft.com/office/drawing/2014/main" id="{303D63A2-FEE7-495F-881C-7028FDC096AE}"/>
                </a:ext>
              </a:extLst>
            </p:cNvPr>
            <p:cNvGrpSpPr>
              <a:grpSpLocks noChangeAspect="1"/>
            </p:cNvGrpSpPr>
            <p:nvPr/>
          </p:nvGrpSpPr>
          <p:grpSpPr>
            <a:xfrm rot="5220000">
              <a:off x="11889644" y="5136823"/>
              <a:ext cx="184939" cy="184939"/>
              <a:chOff x="5994457" y="3309752"/>
              <a:chExt cx="2933700" cy="2933700"/>
            </a:xfrm>
          </p:grpSpPr>
          <p:sp>
            <p:nvSpPr>
              <p:cNvPr id="98" name="Oval 97">
                <a:extLst>
                  <a:ext uri="{FF2B5EF4-FFF2-40B4-BE49-F238E27FC236}">
                    <a16:creationId xmlns:a16="http://schemas.microsoft.com/office/drawing/2014/main" id="{73B0285C-0566-46B3-B613-D822060D9251}"/>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9" name="Oval 98">
                <a:extLst>
                  <a:ext uri="{FF2B5EF4-FFF2-40B4-BE49-F238E27FC236}">
                    <a16:creationId xmlns:a16="http://schemas.microsoft.com/office/drawing/2014/main" id="{750FF39F-F8D3-4758-8798-998A73A5FBB3}"/>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63" name="Circle: Hollow 62">
              <a:extLst>
                <a:ext uri="{FF2B5EF4-FFF2-40B4-BE49-F238E27FC236}">
                  <a16:creationId xmlns:a16="http://schemas.microsoft.com/office/drawing/2014/main" id="{A4FA9C58-CEBC-4357-8941-C1E6F057EB59}"/>
                </a:ext>
              </a:extLst>
            </p:cNvPr>
            <p:cNvSpPr/>
            <p:nvPr/>
          </p:nvSpPr>
          <p:spPr>
            <a:xfrm rot="5400000">
              <a:off x="11678554" y="5779480"/>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5" name="Oval 64">
              <a:extLst>
                <a:ext uri="{FF2B5EF4-FFF2-40B4-BE49-F238E27FC236}">
                  <a16:creationId xmlns:a16="http://schemas.microsoft.com/office/drawing/2014/main" id="{64E0AD60-4448-4FB8-842F-6AE0025834CF}"/>
                </a:ext>
              </a:extLst>
            </p:cNvPr>
            <p:cNvSpPr>
              <a:spLocks noChangeAspect="1"/>
            </p:cNvSpPr>
            <p:nvPr/>
          </p:nvSpPr>
          <p:spPr>
            <a:xfrm rot="5400000">
              <a:off x="12063530" y="7017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6" name="Oval 65">
              <a:extLst>
                <a:ext uri="{FF2B5EF4-FFF2-40B4-BE49-F238E27FC236}">
                  <a16:creationId xmlns:a16="http://schemas.microsoft.com/office/drawing/2014/main" id="{3956D8F9-A036-43AB-92AE-3AFEB561108D}"/>
                </a:ext>
              </a:extLst>
            </p:cNvPr>
            <p:cNvSpPr>
              <a:spLocks noChangeAspect="1"/>
            </p:cNvSpPr>
            <p:nvPr/>
          </p:nvSpPr>
          <p:spPr>
            <a:xfrm rot="5400000">
              <a:off x="11861003" y="143182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7" name="Oval 66">
              <a:extLst>
                <a:ext uri="{FF2B5EF4-FFF2-40B4-BE49-F238E27FC236}">
                  <a16:creationId xmlns:a16="http://schemas.microsoft.com/office/drawing/2014/main" id="{AE34B283-3B48-466F-8A98-0B721A4E7661}"/>
                </a:ext>
              </a:extLst>
            </p:cNvPr>
            <p:cNvSpPr>
              <a:spLocks noChangeAspect="1"/>
            </p:cNvSpPr>
            <p:nvPr/>
          </p:nvSpPr>
          <p:spPr>
            <a:xfrm rot="5400000">
              <a:off x="12073308" y="255462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8" name="Oval 67">
              <a:extLst>
                <a:ext uri="{FF2B5EF4-FFF2-40B4-BE49-F238E27FC236}">
                  <a16:creationId xmlns:a16="http://schemas.microsoft.com/office/drawing/2014/main" id="{BAA1264D-42ED-4258-9FAE-069F2953C107}"/>
                </a:ext>
              </a:extLst>
            </p:cNvPr>
            <p:cNvSpPr>
              <a:spLocks noChangeAspect="1"/>
            </p:cNvSpPr>
            <p:nvPr/>
          </p:nvSpPr>
          <p:spPr>
            <a:xfrm rot="5400000">
              <a:off x="11883008" y="256212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9" name="Oval 68">
              <a:extLst>
                <a:ext uri="{FF2B5EF4-FFF2-40B4-BE49-F238E27FC236}">
                  <a16:creationId xmlns:a16="http://schemas.microsoft.com/office/drawing/2014/main" id="{892FD2DF-F710-431B-A923-689DDE60BB17}"/>
                </a:ext>
              </a:extLst>
            </p:cNvPr>
            <p:cNvSpPr>
              <a:spLocks noChangeAspect="1"/>
            </p:cNvSpPr>
            <p:nvPr/>
          </p:nvSpPr>
          <p:spPr>
            <a:xfrm rot="5400000">
              <a:off x="12016320" y="468040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0" name="Oval 69">
              <a:extLst>
                <a:ext uri="{FF2B5EF4-FFF2-40B4-BE49-F238E27FC236}">
                  <a16:creationId xmlns:a16="http://schemas.microsoft.com/office/drawing/2014/main" id="{36C84EAA-63DA-4B5B-A657-79F6CB496521}"/>
                </a:ext>
              </a:extLst>
            </p:cNvPr>
            <p:cNvSpPr>
              <a:spLocks noChangeAspect="1"/>
            </p:cNvSpPr>
            <p:nvPr/>
          </p:nvSpPr>
          <p:spPr>
            <a:xfrm rot="5400000">
              <a:off x="12084757" y="5709169"/>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1" name="Oval 70">
              <a:extLst>
                <a:ext uri="{FF2B5EF4-FFF2-40B4-BE49-F238E27FC236}">
                  <a16:creationId xmlns:a16="http://schemas.microsoft.com/office/drawing/2014/main" id="{7E92F13A-FEA6-425F-AE15-6AE0B8E8179D}"/>
                </a:ext>
              </a:extLst>
            </p:cNvPr>
            <p:cNvSpPr>
              <a:spLocks noChangeAspect="1"/>
            </p:cNvSpPr>
            <p:nvPr/>
          </p:nvSpPr>
          <p:spPr>
            <a:xfrm rot="5400000">
              <a:off x="11940393" y="633491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2" name="Oval 71">
              <a:extLst>
                <a:ext uri="{FF2B5EF4-FFF2-40B4-BE49-F238E27FC236}">
                  <a16:creationId xmlns:a16="http://schemas.microsoft.com/office/drawing/2014/main" id="{82665872-DAF5-48B3-99F3-3111E98B9A45}"/>
                </a:ext>
              </a:extLst>
            </p:cNvPr>
            <p:cNvSpPr>
              <a:spLocks noChangeAspect="1"/>
            </p:cNvSpPr>
            <p:nvPr/>
          </p:nvSpPr>
          <p:spPr>
            <a:xfrm rot="5400000">
              <a:off x="12078209" y="670571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9" name="Oval 78">
              <a:extLst>
                <a:ext uri="{FF2B5EF4-FFF2-40B4-BE49-F238E27FC236}">
                  <a16:creationId xmlns:a16="http://schemas.microsoft.com/office/drawing/2014/main" id="{AAEF14A7-7F9E-4674-B6EA-249C2BC6189F}"/>
                </a:ext>
              </a:extLst>
            </p:cNvPr>
            <p:cNvSpPr>
              <a:spLocks noChangeAspect="1"/>
            </p:cNvSpPr>
            <p:nvPr/>
          </p:nvSpPr>
          <p:spPr>
            <a:xfrm rot="5400000">
              <a:off x="11386321" y="0"/>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12" name="Picture Placeholder 111">
            <a:extLst>
              <a:ext uri="{FF2B5EF4-FFF2-40B4-BE49-F238E27FC236}">
                <a16:creationId xmlns:a16="http://schemas.microsoft.com/office/drawing/2014/main" id="{9FEED34F-4AA7-4658-9B90-9D5CB3622892}"/>
              </a:ext>
            </a:extLst>
          </p:cNvPr>
          <p:cNvSpPr>
            <a:spLocks noGrp="1"/>
          </p:cNvSpPr>
          <p:nvPr>
            <p:ph type="pic" sz="quarter" idx="10" hasCustomPrompt="1"/>
          </p:nvPr>
        </p:nvSpPr>
        <p:spPr>
          <a:xfrm rot="-180000">
            <a:off x="6993835" y="800217"/>
            <a:ext cx="2736000" cy="2736000"/>
          </a:xfrm>
          <a:ln w="254000" cap="rnd" cmpd="sng">
            <a:solidFill>
              <a:schemeClr val="bg1">
                <a:lumMod val="95000"/>
              </a:schemeClr>
            </a:solidFill>
            <a:miter lim="800000"/>
          </a:ln>
          <a:effectLst>
            <a:outerShdw dist="114300" dir="2700000" algn="tl" rotWithShape="0">
              <a:prstClr val="black">
                <a:alpha val="14000"/>
              </a:prstClr>
            </a:outerShdw>
          </a:effectLst>
        </p:spPr>
        <p:txBody>
          <a:bodyPr anchor="ctr">
            <a:normAutofit/>
          </a:bodyPr>
          <a:lstStyle>
            <a:lvl1pPr marL="0" indent="0" algn="ctr">
              <a:buNone/>
              <a:defRPr sz="1600"/>
            </a:lvl1pPr>
          </a:lstStyle>
          <a:p>
            <a:r>
              <a:rPr lang="en-US" noProof="0" dirty="0"/>
              <a:t>Drag and Drop or Insert Your Picture</a:t>
            </a:r>
          </a:p>
        </p:txBody>
      </p:sp>
      <p:sp>
        <p:nvSpPr>
          <p:cNvPr id="114" name="Picture Placeholder 113">
            <a:extLst>
              <a:ext uri="{FF2B5EF4-FFF2-40B4-BE49-F238E27FC236}">
                <a16:creationId xmlns:a16="http://schemas.microsoft.com/office/drawing/2014/main" id="{14CD6FD6-4EF7-4BF2-A5AA-5EECBC06E826}"/>
              </a:ext>
            </a:extLst>
          </p:cNvPr>
          <p:cNvSpPr>
            <a:spLocks noGrp="1"/>
          </p:cNvSpPr>
          <p:nvPr>
            <p:ph type="pic" sz="quarter" idx="11" hasCustomPrompt="1"/>
          </p:nvPr>
        </p:nvSpPr>
        <p:spPr>
          <a:xfrm rot="-180000">
            <a:off x="1211513" y="1087728"/>
            <a:ext cx="4636800" cy="4636800"/>
          </a:xfrm>
          <a:ln w="244475" cap="rnd" cmpd="sng">
            <a:gradFill>
              <a:gsLst>
                <a:gs pos="100000">
                  <a:srgbClr val="665B3C"/>
                </a:gs>
                <a:gs pos="66000">
                  <a:srgbClr val="E4D6AE"/>
                </a:gs>
                <a:gs pos="0">
                  <a:schemeClr val="bg1">
                    <a:lumMod val="95000"/>
                  </a:schemeClr>
                </a:gs>
              </a:gsLst>
              <a:lin ang="5220000" scaled="0"/>
            </a:gradFill>
            <a:prstDash val="sysDot"/>
            <a:miter lim="800000"/>
          </a:ln>
          <a:effectLst>
            <a:glow rad="114300">
              <a:schemeClr val="bg1">
                <a:alpha val="10000"/>
              </a:schemeClr>
            </a:glow>
          </a:effectLst>
        </p:spPr>
        <p:txBody>
          <a:bodyPr anchor="ctr">
            <a:normAutofit/>
          </a:bodyPr>
          <a:lstStyle>
            <a:lvl1pPr marL="0" indent="0" algn="ctr">
              <a:buNone/>
              <a:defRPr sz="1600"/>
            </a:lvl1pPr>
          </a:lstStyle>
          <a:p>
            <a:r>
              <a:rPr lang="en-US" noProof="0" dirty="0"/>
              <a:t>Drag and Drop or Insert Your Picture</a:t>
            </a:r>
          </a:p>
        </p:txBody>
      </p:sp>
    </p:spTree>
    <p:extLst>
      <p:ext uri="{BB962C8B-B14F-4D97-AF65-F5344CB8AC3E}">
        <p14:creationId xmlns:p14="http://schemas.microsoft.com/office/powerpoint/2010/main" val="355394075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ull Image">
    <p:bg>
      <p:bgPr>
        <a:solidFill>
          <a:schemeClr val="tx1">
            <a:lumMod val="50000"/>
            <a:lumOff val="50000"/>
          </a:schemeClr>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DC28DCE5-4EF5-4245-A4C1-D72386FE1159}"/>
              </a:ext>
            </a:extLst>
          </p:cNvPr>
          <p:cNvGrpSpPr/>
          <p:nvPr userDrawn="1"/>
        </p:nvGrpSpPr>
        <p:grpSpPr>
          <a:xfrm>
            <a:off x="9657783" y="0"/>
            <a:ext cx="2462974" cy="6749352"/>
            <a:chOff x="9657783" y="0"/>
            <a:chExt cx="2462974" cy="6749352"/>
          </a:xfrm>
        </p:grpSpPr>
        <p:sp>
          <p:nvSpPr>
            <p:cNvPr id="9" name="Circle: Hollow 8">
              <a:extLst>
                <a:ext uri="{FF2B5EF4-FFF2-40B4-BE49-F238E27FC236}">
                  <a16:creationId xmlns:a16="http://schemas.microsoft.com/office/drawing/2014/main" id="{FF5B8A73-BC39-41D8-8B31-F8F39276F757}"/>
                </a:ext>
              </a:extLst>
            </p:cNvPr>
            <p:cNvSpPr/>
            <p:nvPr/>
          </p:nvSpPr>
          <p:spPr>
            <a:xfrm rot="5400000">
              <a:off x="11166051" y="765478"/>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0" name="Circle: Hollow 9">
              <a:extLst>
                <a:ext uri="{FF2B5EF4-FFF2-40B4-BE49-F238E27FC236}">
                  <a16:creationId xmlns:a16="http://schemas.microsoft.com/office/drawing/2014/main" id="{199E79BC-CA5A-4366-8A2A-F11B8CDF48F4}"/>
                </a:ext>
              </a:extLst>
            </p:cNvPr>
            <p:cNvSpPr/>
            <p:nvPr/>
          </p:nvSpPr>
          <p:spPr>
            <a:xfrm rot="5400000">
              <a:off x="11367410" y="108216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1" name="Circle: Hollow 10">
              <a:extLst>
                <a:ext uri="{FF2B5EF4-FFF2-40B4-BE49-F238E27FC236}">
                  <a16:creationId xmlns:a16="http://schemas.microsoft.com/office/drawing/2014/main" id="{959B9653-644E-42A6-9E70-B8A7261D7D62}"/>
                </a:ext>
              </a:extLst>
            </p:cNvPr>
            <p:cNvSpPr/>
            <p:nvPr/>
          </p:nvSpPr>
          <p:spPr>
            <a:xfrm rot="5400000">
              <a:off x="10814423" y="1634619"/>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2" name="Circle: Hollow 11">
              <a:extLst>
                <a:ext uri="{FF2B5EF4-FFF2-40B4-BE49-F238E27FC236}">
                  <a16:creationId xmlns:a16="http://schemas.microsoft.com/office/drawing/2014/main" id="{5FCD6E3E-0BDD-466D-A62C-664E1D5871D7}"/>
                </a:ext>
              </a:extLst>
            </p:cNvPr>
            <p:cNvSpPr/>
            <p:nvPr/>
          </p:nvSpPr>
          <p:spPr>
            <a:xfrm rot="5400000">
              <a:off x="10901589" y="1171822"/>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3" name="Circle: Hollow 12">
              <a:extLst>
                <a:ext uri="{FF2B5EF4-FFF2-40B4-BE49-F238E27FC236}">
                  <a16:creationId xmlns:a16="http://schemas.microsoft.com/office/drawing/2014/main" id="{8EB92B71-555D-4B64-912C-CB451C304571}"/>
                </a:ext>
              </a:extLst>
            </p:cNvPr>
            <p:cNvSpPr/>
            <p:nvPr/>
          </p:nvSpPr>
          <p:spPr>
            <a:xfrm rot="5400000">
              <a:off x="11314426" y="219000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4" name="Circle: Hollow 13">
              <a:extLst>
                <a:ext uri="{FF2B5EF4-FFF2-40B4-BE49-F238E27FC236}">
                  <a16:creationId xmlns:a16="http://schemas.microsoft.com/office/drawing/2014/main" id="{2C0C1FB6-9702-4C64-A3A4-1225BB191404}"/>
                </a:ext>
              </a:extLst>
            </p:cNvPr>
            <p:cNvSpPr/>
            <p:nvPr/>
          </p:nvSpPr>
          <p:spPr>
            <a:xfrm rot="5400000">
              <a:off x="10086029" y="1469603"/>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5" name="Oval 14">
              <a:extLst>
                <a:ext uri="{FF2B5EF4-FFF2-40B4-BE49-F238E27FC236}">
                  <a16:creationId xmlns:a16="http://schemas.microsoft.com/office/drawing/2014/main" id="{E7FBE056-541F-4F9A-853A-6E875652D2B6}"/>
                </a:ext>
              </a:extLst>
            </p:cNvPr>
            <p:cNvSpPr/>
            <p:nvPr/>
          </p:nvSpPr>
          <p:spPr>
            <a:xfrm rot="5400000">
              <a:off x="11548053" y="18263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6" name="Group 15" descr="Glow Light">
              <a:extLst>
                <a:ext uri="{FF2B5EF4-FFF2-40B4-BE49-F238E27FC236}">
                  <a16:creationId xmlns:a16="http://schemas.microsoft.com/office/drawing/2014/main" id="{A96FD3DA-BBB6-463F-9DF0-BF051309E6A4}"/>
                </a:ext>
              </a:extLst>
            </p:cNvPr>
            <p:cNvGrpSpPr>
              <a:grpSpLocks noChangeAspect="1"/>
            </p:cNvGrpSpPr>
            <p:nvPr/>
          </p:nvGrpSpPr>
          <p:grpSpPr>
            <a:xfrm rot="5220000">
              <a:off x="11287088" y="1994970"/>
              <a:ext cx="184939" cy="184939"/>
              <a:chOff x="5994457" y="3309752"/>
              <a:chExt cx="2933700" cy="2933700"/>
            </a:xfrm>
          </p:grpSpPr>
          <p:sp>
            <p:nvSpPr>
              <p:cNvPr id="108" name="Oval 107">
                <a:extLst>
                  <a:ext uri="{FF2B5EF4-FFF2-40B4-BE49-F238E27FC236}">
                    <a16:creationId xmlns:a16="http://schemas.microsoft.com/office/drawing/2014/main" id="{60EB66E1-E5B2-42D3-811F-5AACFF26EE3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9" name="Oval 108">
                <a:extLst>
                  <a:ext uri="{FF2B5EF4-FFF2-40B4-BE49-F238E27FC236}">
                    <a16:creationId xmlns:a16="http://schemas.microsoft.com/office/drawing/2014/main" id="{13EEA5B4-0ECE-40D2-A9BE-66BD5819659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descr="Glow Light">
              <a:extLst>
                <a:ext uri="{FF2B5EF4-FFF2-40B4-BE49-F238E27FC236}">
                  <a16:creationId xmlns:a16="http://schemas.microsoft.com/office/drawing/2014/main" id="{89EFC309-737F-4356-A306-560F61C838C1}"/>
                </a:ext>
              </a:extLst>
            </p:cNvPr>
            <p:cNvGrpSpPr>
              <a:grpSpLocks noChangeAspect="1"/>
            </p:cNvGrpSpPr>
            <p:nvPr/>
          </p:nvGrpSpPr>
          <p:grpSpPr>
            <a:xfrm rot="5220000">
              <a:off x="11522172" y="753505"/>
              <a:ext cx="184939" cy="184939"/>
              <a:chOff x="5994457" y="3309752"/>
              <a:chExt cx="2933700" cy="2933700"/>
            </a:xfrm>
          </p:grpSpPr>
          <p:sp>
            <p:nvSpPr>
              <p:cNvPr id="106" name="Oval 105">
                <a:extLst>
                  <a:ext uri="{FF2B5EF4-FFF2-40B4-BE49-F238E27FC236}">
                    <a16:creationId xmlns:a16="http://schemas.microsoft.com/office/drawing/2014/main" id="{45B73985-E6B5-489F-B020-29F3785A32ED}"/>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7" name="Oval 106">
                <a:extLst>
                  <a:ext uri="{FF2B5EF4-FFF2-40B4-BE49-F238E27FC236}">
                    <a16:creationId xmlns:a16="http://schemas.microsoft.com/office/drawing/2014/main" id="{496DE42D-A50E-424C-8206-984DCB961A5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Circle: Hollow 17">
              <a:extLst>
                <a:ext uri="{FF2B5EF4-FFF2-40B4-BE49-F238E27FC236}">
                  <a16:creationId xmlns:a16="http://schemas.microsoft.com/office/drawing/2014/main" id="{5B011C8C-FF96-4C60-90EA-B09FB7CD57BC}"/>
                </a:ext>
              </a:extLst>
            </p:cNvPr>
            <p:cNvSpPr/>
            <p:nvPr/>
          </p:nvSpPr>
          <p:spPr>
            <a:xfrm rot="5400000">
              <a:off x="11379558" y="6253"/>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9" name="Circle: Hollow 18">
              <a:extLst>
                <a:ext uri="{FF2B5EF4-FFF2-40B4-BE49-F238E27FC236}">
                  <a16:creationId xmlns:a16="http://schemas.microsoft.com/office/drawing/2014/main" id="{7EFC9E61-618B-4B62-8F52-5AD1EF41D44D}"/>
                </a:ext>
              </a:extLst>
            </p:cNvPr>
            <p:cNvSpPr/>
            <p:nvPr/>
          </p:nvSpPr>
          <p:spPr>
            <a:xfrm rot="5400000">
              <a:off x="11403050" y="4139397"/>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0" name="Circle: Hollow 19">
              <a:extLst>
                <a:ext uri="{FF2B5EF4-FFF2-40B4-BE49-F238E27FC236}">
                  <a16:creationId xmlns:a16="http://schemas.microsoft.com/office/drawing/2014/main" id="{3263E4D0-BFDC-4C22-B5D0-D37E5DB03762}"/>
                </a:ext>
              </a:extLst>
            </p:cNvPr>
            <p:cNvSpPr/>
            <p:nvPr/>
          </p:nvSpPr>
          <p:spPr>
            <a:xfrm rot="5400000">
              <a:off x="11324802" y="3239812"/>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1" name="Circle: Hollow 20">
              <a:extLst>
                <a:ext uri="{FF2B5EF4-FFF2-40B4-BE49-F238E27FC236}">
                  <a16:creationId xmlns:a16="http://schemas.microsoft.com/office/drawing/2014/main" id="{51A910BC-0220-41EB-B0ED-F0D52C6872C0}"/>
                </a:ext>
              </a:extLst>
            </p:cNvPr>
            <p:cNvSpPr/>
            <p:nvPr/>
          </p:nvSpPr>
          <p:spPr>
            <a:xfrm rot="5400000">
              <a:off x="10058686" y="2793913"/>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2" name="Circle: Hollow 21">
              <a:extLst>
                <a:ext uri="{FF2B5EF4-FFF2-40B4-BE49-F238E27FC236}">
                  <a16:creationId xmlns:a16="http://schemas.microsoft.com/office/drawing/2014/main" id="{D9427784-4541-4255-8648-A16650ED2DDA}"/>
                </a:ext>
              </a:extLst>
            </p:cNvPr>
            <p:cNvSpPr/>
            <p:nvPr/>
          </p:nvSpPr>
          <p:spPr>
            <a:xfrm rot="5400000">
              <a:off x="11686776" y="3726643"/>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3" name="Circle: Hollow 22">
              <a:extLst>
                <a:ext uri="{FF2B5EF4-FFF2-40B4-BE49-F238E27FC236}">
                  <a16:creationId xmlns:a16="http://schemas.microsoft.com/office/drawing/2014/main" id="{463A6B59-7EEF-4DBE-8085-DB7F7D7E29A7}"/>
                </a:ext>
              </a:extLst>
            </p:cNvPr>
            <p:cNvSpPr/>
            <p:nvPr/>
          </p:nvSpPr>
          <p:spPr>
            <a:xfrm rot="5400000">
              <a:off x="11637278" y="5370163"/>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4" name="Circle: Hollow 23">
              <a:extLst>
                <a:ext uri="{FF2B5EF4-FFF2-40B4-BE49-F238E27FC236}">
                  <a16:creationId xmlns:a16="http://schemas.microsoft.com/office/drawing/2014/main" id="{FCCBFF77-4EAE-40D3-869B-D5D0B248BDC8}"/>
                </a:ext>
              </a:extLst>
            </p:cNvPr>
            <p:cNvSpPr/>
            <p:nvPr/>
          </p:nvSpPr>
          <p:spPr>
            <a:xfrm rot="5400000">
              <a:off x="10607189" y="3797637"/>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5" name="Circle: Hollow 24">
              <a:extLst>
                <a:ext uri="{FF2B5EF4-FFF2-40B4-BE49-F238E27FC236}">
                  <a16:creationId xmlns:a16="http://schemas.microsoft.com/office/drawing/2014/main" id="{AD223B1B-B47D-46D9-B442-8CA82405B7FC}"/>
                </a:ext>
              </a:extLst>
            </p:cNvPr>
            <p:cNvSpPr/>
            <p:nvPr/>
          </p:nvSpPr>
          <p:spPr>
            <a:xfrm rot="5400000">
              <a:off x="10712925" y="5921390"/>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6" name="Circle: Hollow 25">
              <a:extLst>
                <a:ext uri="{FF2B5EF4-FFF2-40B4-BE49-F238E27FC236}">
                  <a16:creationId xmlns:a16="http://schemas.microsoft.com/office/drawing/2014/main" id="{9D25F00B-D48E-4587-8EA5-CE5CFA0A5C2B}"/>
                </a:ext>
              </a:extLst>
            </p:cNvPr>
            <p:cNvSpPr/>
            <p:nvPr/>
          </p:nvSpPr>
          <p:spPr>
            <a:xfrm rot="5400000">
              <a:off x="9657783" y="4668541"/>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7" name="Circle: Hollow 26">
              <a:extLst>
                <a:ext uri="{FF2B5EF4-FFF2-40B4-BE49-F238E27FC236}">
                  <a16:creationId xmlns:a16="http://schemas.microsoft.com/office/drawing/2014/main" id="{B396C88A-B36B-452B-9789-13FE210568DB}"/>
                </a:ext>
              </a:extLst>
            </p:cNvPr>
            <p:cNvSpPr/>
            <p:nvPr/>
          </p:nvSpPr>
          <p:spPr>
            <a:xfrm rot="5400000">
              <a:off x="11338474" y="6236976"/>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0" name="Circle: Hollow 29">
              <a:extLst>
                <a:ext uri="{FF2B5EF4-FFF2-40B4-BE49-F238E27FC236}">
                  <a16:creationId xmlns:a16="http://schemas.microsoft.com/office/drawing/2014/main" id="{A66B7218-4B11-4920-9D4C-9C74338F026D}"/>
                </a:ext>
              </a:extLst>
            </p:cNvPr>
            <p:cNvSpPr/>
            <p:nvPr/>
          </p:nvSpPr>
          <p:spPr>
            <a:xfrm rot="5400000">
              <a:off x="11230145" y="436014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1" name="Oval 30">
              <a:extLst>
                <a:ext uri="{FF2B5EF4-FFF2-40B4-BE49-F238E27FC236}">
                  <a16:creationId xmlns:a16="http://schemas.microsoft.com/office/drawing/2014/main" id="{19147D32-60E0-4E93-A3D9-58F49A848497}"/>
                </a:ext>
              </a:extLst>
            </p:cNvPr>
            <p:cNvSpPr/>
            <p:nvPr/>
          </p:nvSpPr>
          <p:spPr>
            <a:xfrm rot="5400000">
              <a:off x="11661763" y="4802418"/>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0" name="Oval 39">
              <a:extLst>
                <a:ext uri="{FF2B5EF4-FFF2-40B4-BE49-F238E27FC236}">
                  <a16:creationId xmlns:a16="http://schemas.microsoft.com/office/drawing/2014/main" id="{78062DAF-1B39-4562-AED7-58346141D27F}"/>
                </a:ext>
              </a:extLst>
            </p:cNvPr>
            <p:cNvSpPr/>
            <p:nvPr/>
          </p:nvSpPr>
          <p:spPr>
            <a:xfrm rot="5400000">
              <a:off x="11024676" y="365920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1" name="Oval 40">
              <a:extLst>
                <a:ext uri="{FF2B5EF4-FFF2-40B4-BE49-F238E27FC236}">
                  <a16:creationId xmlns:a16="http://schemas.microsoft.com/office/drawing/2014/main" id="{06B258A2-A92B-469D-9FCB-EFDE3451F027}"/>
                </a:ext>
              </a:extLst>
            </p:cNvPr>
            <p:cNvSpPr/>
            <p:nvPr/>
          </p:nvSpPr>
          <p:spPr>
            <a:xfrm rot="5400000">
              <a:off x="11271284" y="5687763"/>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50" name="Group 49" descr="Glow Light">
              <a:extLst>
                <a:ext uri="{FF2B5EF4-FFF2-40B4-BE49-F238E27FC236}">
                  <a16:creationId xmlns:a16="http://schemas.microsoft.com/office/drawing/2014/main" id="{BEB92D39-5CA4-45E8-A07F-8738D9713390}"/>
                </a:ext>
              </a:extLst>
            </p:cNvPr>
            <p:cNvGrpSpPr>
              <a:grpSpLocks noChangeAspect="1"/>
            </p:cNvGrpSpPr>
            <p:nvPr/>
          </p:nvGrpSpPr>
          <p:grpSpPr>
            <a:xfrm rot="5220000">
              <a:off x="11856464" y="1764534"/>
              <a:ext cx="184939" cy="184939"/>
              <a:chOff x="5994457" y="3309752"/>
              <a:chExt cx="2933700" cy="2933700"/>
            </a:xfrm>
          </p:grpSpPr>
          <p:sp>
            <p:nvSpPr>
              <p:cNvPr id="104" name="Oval 103">
                <a:extLst>
                  <a:ext uri="{FF2B5EF4-FFF2-40B4-BE49-F238E27FC236}">
                    <a16:creationId xmlns:a16="http://schemas.microsoft.com/office/drawing/2014/main" id="{4D4C559A-14E0-4427-9E8F-01F921FD052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5" name="Oval 104">
                <a:extLst>
                  <a:ext uri="{FF2B5EF4-FFF2-40B4-BE49-F238E27FC236}">
                    <a16:creationId xmlns:a16="http://schemas.microsoft.com/office/drawing/2014/main" id="{485EE5E0-7E94-4697-A5BE-C909E1A81BD1}"/>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1" name="Group 50" descr="Glow Light">
              <a:extLst>
                <a:ext uri="{FF2B5EF4-FFF2-40B4-BE49-F238E27FC236}">
                  <a16:creationId xmlns:a16="http://schemas.microsoft.com/office/drawing/2014/main" id="{BAC49E4C-CEB6-4529-88F9-6627D488F24B}"/>
                </a:ext>
              </a:extLst>
            </p:cNvPr>
            <p:cNvGrpSpPr>
              <a:grpSpLocks noChangeAspect="1"/>
            </p:cNvGrpSpPr>
            <p:nvPr/>
          </p:nvGrpSpPr>
          <p:grpSpPr>
            <a:xfrm rot="5220000">
              <a:off x="11484355" y="2955085"/>
              <a:ext cx="184939" cy="184939"/>
              <a:chOff x="5994457" y="3309752"/>
              <a:chExt cx="2933700" cy="2933700"/>
            </a:xfrm>
          </p:grpSpPr>
          <p:sp>
            <p:nvSpPr>
              <p:cNvPr id="102" name="Oval 101">
                <a:extLst>
                  <a:ext uri="{FF2B5EF4-FFF2-40B4-BE49-F238E27FC236}">
                    <a16:creationId xmlns:a16="http://schemas.microsoft.com/office/drawing/2014/main" id="{7AD4140C-2CC8-403E-929B-69E6672A7CC0}"/>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3" name="Oval 102">
                <a:extLst>
                  <a:ext uri="{FF2B5EF4-FFF2-40B4-BE49-F238E27FC236}">
                    <a16:creationId xmlns:a16="http://schemas.microsoft.com/office/drawing/2014/main" id="{167E604D-D5A9-4952-A59F-2E67BC675A1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2" name="Group 51" descr="Glow Light">
              <a:extLst>
                <a:ext uri="{FF2B5EF4-FFF2-40B4-BE49-F238E27FC236}">
                  <a16:creationId xmlns:a16="http://schemas.microsoft.com/office/drawing/2014/main" id="{7838236C-42C8-4F94-AC62-B4AE110D4087}"/>
                </a:ext>
              </a:extLst>
            </p:cNvPr>
            <p:cNvGrpSpPr>
              <a:grpSpLocks noChangeAspect="1"/>
            </p:cNvGrpSpPr>
            <p:nvPr/>
          </p:nvGrpSpPr>
          <p:grpSpPr>
            <a:xfrm rot="5220000">
              <a:off x="10970990" y="4346184"/>
              <a:ext cx="184939" cy="184939"/>
              <a:chOff x="5994457" y="3309752"/>
              <a:chExt cx="2933700" cy="2933700"/>
            </a:xfrm>
          </p:grpSpPr>
          <p:sp>
            <p:nvSpPr>
              <p:cNvPr id="100" name="Oval 99">
                <a:extLst>
                  <a:ext uri="{FF2B5EF4-FFF2-40B4-BE49-F238E27FC236}">
                    <a16:creationId xmlns:a16="http://schemas.microsoft.com/office/drawing/2014/main" id="{2AF34199-A1C5-4227-948C-290234EABC9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1" name="Oval 100">
                <a:extLst>
                  <a:ext uri="{FF2B5EF4-FFF2-40B4-BE49-F238E27FC236}">
                    <a16:creationId xmlns:a16="http://schemas.microsoft.com/office/drawing/2014/main" id="{CCFB6D43-C7DA-489C-9740-0702C85B476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3" name="Group 52" descr="Glow Light">
              <a:extLst>
                <a:ext uri="{FF2B5EF4-FFF2-40B4-BE49-F238E27FC236}">
                  <a16:creationId xmlns:a16="http://schemas.microsoft.com/office/drawing/2014/main" id="{303D63A2-FEE7-495F-881C-7028FDC096AE}"/>
                </a:ext>
              </a:extLst>
            </p:cNvPr>
            <p:cNvGrpSpPr>
              <a:grpSpLocks noChangeAspect="1"/>
            </p:cNvGrpSpPr>
            <p:nvPr/>
          </p:nvGrpSpPr>
          <p:grpSpPr>
            <a:xfrm rot="5220000">
              <a:off x="11889644" y="5136823"/>
              <a:ext cx="184939" cy="184939"/>
              <a:chOff x="5994457" y="3309752"/>
              <a:chExt cx="2933700" cy="2933700"/>
            </a:xfrm>
          </p:grpSpPr>
          <p:sp>
            <p:nvSpPr>
              <p:cNvPr id="98" name="Oval 97">
                <a:extLst>
                  <a:ext uri="{FF2B5EF4-FFF2-40B4-BE49-F238E27FC236}">
                    <a16:creationId xmlns:a16="http://schemas.microsoft.com/office/drawing/2014/main" id="{73B0285C-0566-46B3-B613-D822060D9251}"/>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9" name="Oval 98">
                <a:extLst>
                  <a:ext uri="{FF2B5EF4-FFF2-40B4-BE49-F238E27FC236}">
                    <a16:creationId xmlns:a16="http://schemas.microsoft.com/office/drawing/2014/main" id="{750FF39F-F8D3-4758-8798-998A73A5FBB3}"/>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63" name="Circle: Hollow 62">
              <a:extLst>
                <a:ext uri="{FF2B5EF4-FFF2-40B4-BE49-F238E27FC236}">
                  <a16:creationId xmlns:a16="http://schemas.microsoft.com/office/drawing/2014/main" id="{A4FA9C58-CEBC-4357-8941-C1E6F057EB59}"/>
                </a:ext>
              </a:extLst>
            </p:cNvPr>
            <p:cNvSpPr/>
            <p:nvPr/>
          </p:nvSpPr>
          <p:spPr>
            <a:xfrm rot="5400000">
              <a:off x="11678554" y="5779480"/>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5" name="Oval 64">
              <a:extLst>
                <a:ext uri="{FF2B5EF4-FFF2-40B4-BE49-F238E27FC236}">
                  <a16:creationId xmlns:a16="http://schemas.microsoft.com/office/drawing/2014/main" id="{64E0AD60-4448-4FB8-842F-6AE0025834CF}"/>
                </a:ext>
              </a:extLst>
            </p:cNvPr>
            <p:cNvSpPr>
              <a:spLocks noChangeAspect="1"/>
            </p:cNvSpPr>
            <p:nvPr/>
          </p:nvSpPr>
          <p:spPr>
            <a:xfrm rot="5400000">
              <a:off x="12063530" y="7017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6" name="Oval 65">
              <a:extLst>
                <a:ext uri="{FF2B5EF4-FFF2-40B4-BE49-F238E27FC236}">
                  <a16:creationId xmlns:a16="http://schemas.microsoft.com/office/drawing/2014/main" id="{3956D8F9-A036-43AB-92AE-3AFEB561108D}"/>
                </a:ext>
              </a:extLst>
            </p:cNvPr>
            <p:cNvSpPr>
              <a:spLocks noChangeAspect="1"/>
            </p:cNvSpPr>
            <p:nvPr/>
          </p:nvSpPr>
          <p:spPr>
            <a:xfrm rot="5400000">
              <a:off x="11861003" y="143182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7" name="Oval 66">
              <a:extLst>
                <a:ext uri="{FF2B5EF4-FFF2-40B4-BE49-F238E27FC236}">
                  <a16:creationId xmlns:a16="http://schemas.microsoft.com/office/drawing/2014/main" id="{AE34B283-3B48-466F-8A98-0B721A4E7661}"/>
                </a:ext>
              </a:extLst>
            </p:cNvPr>
            <p:cNvSpPr>
              <a:spLocks noChangeAspect="1"/>
            </p:cNvSpPr>
            <p:nvPr/>
          </p:nvSpPr>
          <p:spPr>
            <a:xfrm rot="5400000">
              <a:off x="12073308" y="255462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8" name="Oval 67">
              <a:extLst>
                <a:ext uri="{FF2B5EF4-FFF2-40B4-BE49-F238E27FC236}">
                  <a16:creationId xmlns:a16="http://schemas.microsoft.com/office/drawing/2014/main" id="{BAA1264D-42ED-4258-9FAE-069F2953C107}"/>
                </a:ext>
              </a:extLst>
            </p:cNvPr>
            <p:cNvSpPr>
              <a:spLocks noChangeAspect="1"/>
            </p:cNvSpPr>
            <p:nvPr/>
          </p:nvSpPr>
          <p:spPr>
            <a:xfrm rot="5400000">
              <a:off x="11883008" y="256212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9" name="Oval 68">
              <a:extLst>
                <a:ext uri="{FF2B5EF4-FFF2-40B4-BE49-F238E27FC236}">
                  <a16:creationId xmlns:a16="http://schemas.microsoft.com/office/drawing/2014/main" id="{892FD2DF-F710-431B-A923-689DDE60BB17}"/>
                </a:ext>
              </a:extLst>
            </p:cNvPr>
            <p:cNvSpPr>
              <a:spLocks noChangeAspect="1"/>
            </p:cNvSpPr>
            <p:nvPr/>
          </p:nvSpPr>
          <p:spPr>
            <a:xfrm rot="5400000">
              <a:off x="12016320" y="468040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0" name="Oval 69">
              <a:extLst>
                <a:ext uri="{FF2B5EF4-FFF2-40B4-BE49-F238E27FC236}">
                  <a16:creationId xmlns:a16="http://schemas.microsoft.com/office/drawing/2014/main" id="{36C84EAA-63DA-4B5B-A657-79F6CB496521}"/>
                </a:ext>
              </a:extLst>
            </p:cNvPr>
            <p:cNvSpPr>
              <a:spLocks noChangeAspect="1"/>
            </p:cNvSpPr>
            <p:nvPr/>
          </p:nvSpPr>
          <p:spPr>
            <a:xfrm rot="5400000">
              <a:off x="12084757" y="5709169"/>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1" name="Oval 70">
              <a:extLst>
                <a:ext uri="{FF2B5EF4-FFF2-40B4-BE49-F238E27FC236}">
                  <a16:creationId xmlns:a16="http://schemas.microsoft.com/office/drawing/2014/main" id="{7E92F13A-FEA6-425F-AE15-6AE0B8E8179D}"/>
                </a:ext>
              </a:extLst>
            </p:cNvPr>
            <p:cNvSpPr>
              <a:spLocks noChangeAspect="1"/>
            </p:cNvSpPr>
            <p:nvPr/>
          </p:nvSpPr>
          <p:spPr>
            <a:xfrm rot="5400000">
              <a:off x="11940393" y="633491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2" name="Oval 71">
              <a:extLst>
                <a:ext uri="{FF2B5EF4-FFF2-40B4-BE49-F238E27FC236}">
                  <a16:creationId xmlns:a16="http://schemas.microsoft.com/office/drawing/2014/main" id="{82665872-DAF5-48B3-99F3-3111E98B9A45}"/>
                </a:ext>
              </a:extLst>
            </p:cNvPr>
            <p:cNvSpPr>
              <a:spLocks noChangeAspect="1"/>
            </p:cNvSpPr>
            <p:nvPr/>
          </p:nvSpPr>
          <p:spPr>
            <a:xfrm rot="5400000">
              <a:off x="12078209" y="670571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9" name="Oval 78">
              <a:extLst>
                <a:ext uri="{FF2B5EF4-FFF2-40B4-BE49-F238E27FC236}">
                  <a16:creationId xmlns:a16="http://schemas.microsoft.com/office/drawing/2014/main" id="{AAEF14A7-7F9E-4674-B6EA-249C2BC6189F}"/>
                </a:ext>
              </a:extLst>
            </p:cNvPr>
            <p:cNvSpPr>
              <a:spLocks noChangeAspect="1"/>
            </p:cNvSpPr>
            <p:nvPr/>
          </p:nvSpPr>
          <p:spPr>
            <a:xfrm rot="5400000">
              <a:off x="11386321" y="0"/>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4" name="Picture Placeholder 3">
            <a:extLst>
              <a:ext uri="{FF2B5EF4-FFF2-40B4-BE49-F238E27FC236}">
                <a16:creationId xmlns:a16="http://schemas.microsoft.com/office/drawing/2014/main" id="{11EA9D95-3F5B-4091-827F-87F01A6F9079}"/>
              </a:ext>
            </a:extLst>
          </p:cNvPr>
          <p:cNvSpPr>
            <a:spLocks noGrp="1"/>
          </p:cNvSpPr>
          <p:nvPr>
            <p:ph type="pic" sz="quarter" idx="10" hasCustomPrompt="1"/>
          </p:nvPr>
        </p:nvSpPr>
        <p:spPr>
          <a:xfrm>
            <a:off x="0" y="0"/>
            <a:ext cx="12192000" cy="6851650"/>
          </a:xfrm>
        </p:spPr>
        <p:txBody>
          <a:bodyPr anchor="ctr">
            <a:normAutofit/>
          </a:bodyPr>
          <a:lstStyle>
            <a:lvl1pPr marL="0" indent="0" algn="ctr">
              <a:buNone/>
              <a:defRPr sz="1600"/>
            </a:lvl1pPr>
          </a:lstStyle>
          <a:p>
            <a:r>
              <a:rPr lang="en-US" noProof="0" dirty="0"/>
              <a:t>Drag and Drop or Insert Your Picture</a:t>
            </a:r>
          </a:p>
        </p:txBody>
      </p:sp>
      <p:sp>
        <p:nvSpPr>
          <p:cNvPr id="2" name="Title 1">
            <a:extLst>
              <a:ext uri="{FF2B5EF4-FFF2-40B4-BE49-F238E27FC236}">
                <a16:creationId xmlns:a16="http://schemas.microsoft.com/office/drawing/2014/main" id="{6304E8D1-AFA6-4EE7-8B23-86B5C4A416C1}"/>
              </a:ext>
            </a:extLst>
          </p:cNvPr>
          <p:cNvSpPr>
            <a:spLocks noGrp="1"/>
          </p:cNvSpPr>
          <p:nvPr>
            <p:ph type="title" hasCustomPrompt="1"/>
          </p:nvPr>
        </p:nvSpPr>
        <p:spPr>
          <a:xfrm rot="-180000">
            <a:off x="6014970" y="3579816"/>
            <a:ext cx="5347784" cy="2416374"/>
          </a:xfrm>
        </p:spPr>
        <p:txBody>
          <a:bodyPr anchor="b"/>
          <a:lstStyle>
            <a:lvl1pPr algn="r">
              <a:defRPr>
                <a:gradFill>
                  <a:gsLst>
                    <a:gs pos="0">
                      <a:schemeClr val="tx1"/>
                    </a:gs>
                    <a:gs pos="100000">
                      <a:schemeClr val="accent1"/>
                    </a:gs>
                  </a:gsLst>
                  <a:lin ang="5400000" scaled="0"/>
                </a:gradFill>
              </a:defRPr>
            </a:lvl1pPr>
          </a:lstStyle>
          <a:p>
            <a:r>
              <a:rPr lang="en-US" noProof="0"/>
              <a:t>Slide Title</a:t>
            </a:r>
          </a:p>
        </p:txBody>
      </p:sp>
    </p:spTree>
    <p:extLst>
      <p:ext uri="{BB962C8B-B14F-4D97-AF65-F5344CB8AC3E}">
        <p14:creationId xmlns:p14="http://schemas.microsoft.com/office/powerpoint/2010/main" val="350001489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hree Images">
    <p:bg>
      <p:bgPr>
        <a:gradFill>
          <a:gsLst>
            <a:gs pos="100000">
              <a:srgbClr val="232939"/>
            </a:gs>
            <a:gs pos="0">
              <a:schemeClr val="tx1">
                <a:lumMod val="95000"/>
                <a:lumOff val="5000"/>
              </a:schemeClr>
            </a:gs>
          </a:gsLst>
          <a:lin ang="5220000" scaled="0"/>
        </a:gradFill>
        <a:effectLst/>
      </p:bgPr>
    </p:bg>
    <p:spTree>
      <p:nvGrpSpPr>
        <p:cNvPr id="1" name=""/>
        <p:cNvGrpSpPr/>
        <p:nvPr/>
      </p:nvGrpSpPr>
      <p:grpSpPr>
        <a:xfrm>
          <a:off x="0" y="0"/>
          <a:ext cx="0" cy="0"/>
          <a:chOff x="0" y="0"/>
          <a:chExt cx="0" cy="0"/>
        </a:xfrm>
      </p:grpSpPr>
      <p:grpSp>
        <p:nvGrpSpPr>
          <p:cNvPr id="10" name="Group 9" descr="Sparkles Top">
            <a:extLst>
              <a:ext uri="{FF2B5EF4-FFF2-40B4-BE49-F238E27FC236}">
                <a16:creationId xmlns:a16="http://schemas.microsoft.com/office/drawing/2014/main" id="{836D5C16-9550-47AD-8F49-FE66AE504429}"/>
              </a:ext>
            </a:extLst>
          </p:cNvPr>
          <p:cNvGrpSpPr/>
          <p:nvPr userDrawn="1"/>
        </p:nvGrpSpPr>
        <p:grpSpPr>
          <a:xfrm>
            <a:off x="43745" y="-55205"/>
            <a:ext cx="12117660" cy="2534216"/>
            <a:chOff x="43745" y="-55205"/>
            <a:chExt cx="12117660" cy="2534216"/>
          </a:xfrm>
        </p:grpSpPr>
        <p:sp>
          <p:nvSpPr>
            <p:cNvPr id="11" name="Circle: Hollow 10">
              <a:extLst>
                <a:ext uri="{FF2B5EF4-FFF2-40B4-BE49-F238E27FC236}">
                  <a16:creationId xmlns:a16="http://schemas.microsoft.com/office/drawing/2014/main" id="{F6C6C246-909E-4274-965A-329EB0B3EF30}"/>
                </a:ext>
              </a:extLst>
            </p:cNvPr>
            <p:cNvSpPr/>
            <p:nvPr/>
          </p:nvSpPr>
          <p:spPr>
            <a:xfrm>
              <a:off x="809223" y="660629"/>
              <a:ext cx="310114" cy="31011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2" name="Circle: Hollow 11">
              <a:extLst>
                <a:ext uri="{FF2B5EF4-FFF2-40B4-BE49-F238E27FC236}">
                  <a16:creationId xmlns:a16="http://schemas.microsoft.com/office/drawing/2014/main" id="{4F9D3504-AAED-4BBD-A38F-3BAC27C39C47}"/>
                </a:ext>
              </a:extLst>
            </p:cNvPr>
            <p:cNvSpPr/>
            <p:nvPr/>
          </p:nvSpPr>
          <p:spPr>
            <a:xfrm>
              <a:off x="1125914" y="333199"/>
              <a:ext cx="436185" cy="43618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3" name="Circle: Hollow 12">
              <a:extLst>
                <a:ext uri="{FF2B5EF4-FFF2-40B4-BE49-F238E27FC236}">
                  <a16:creationId xmlns:a16="http://schemas.microsoft.com/office/drawing/2014/main" id="{C01C36EC-F7DF-4D62-A56C-CDABFC02C05C}"/>
                </a:ext>
              </a:extLst>
            </p:cNvPr>
            <p:cNvSpPr/>
            <p:nvPr/>
          </p:nvSpPr>
          <p:spPr>
            <a:xfrm>
              <a:off x="1678364" y="886186"/>
              <a:ext cx="436185" cy="436185"/>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4" name="Circle: Hollow 13">
              <a:extLst>
                <a:ext uri="{FF2B5EF4-FFF2-40B4-BE49-F238E27FC236}">
                  <a16:creationId xmlns:a16="http://schemas.microsoft.com/office/drawing/2014/main" id="{A30896F2-2F06-436B-BF3B-DFB6743B5A18}"/>
                </a:ext>
              </a:extLst>
            </p:cNvPr>
            <p:cNvSpPr/>
            <p:nvPr/>
          </p:nvSpPr>
          <p:spPr>
            <a:xfrm>
              <a:off x="1215567" y="1142985"/>
              <a:ext cx="92220" cy="92220"/>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5" name="Circle: Hollow 14">
              <a:extLst>
                <a:ext uri="{FF2B5EF4-FFF2-40B4-BE49-F238E27FC236}">
                  <a16:creationId xmlns:a16="http://schemas.microsoft.com/office/drawing/2014/main" id="{191BF932-C10E-4600-A0D0-E8BEA4A3E4B6}"/>
                </a:ext>
              </a:extLst>
            </p:cNvPr>
            <p:cNvSpPr/>
            <p:nvPr/>
          </p:nvSpPr>
          <p:spPr>
            <a:xfrm>
              <a:off x="2233749" y="309992"/>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6" name="Circle: Hollow 15">
              <a:extLst>
                <a:ext uri="{FF2B5EF4-FFF2-40B4-BE49-F238E27FC236}">
                  <a16:creationId xmlns:a16="http://schemas.microsoft.com/office/drawing/2014/main" id="{D4939365-6235-4B22-A60A-6D4D96F063ED}"/>
                </a:ext>
              </a:extLst>
            </p:cNvPr>
            <p:cNvSpPr/>
            <p:nvPr/>
          </p:nvSpPr>
          <p:spPr>
            <a:xfrm>
              <a:off x="1513348" y="1876589"/>
              <a:ext cx="174176" cy="17417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17" name="Oval 16">
              <a:extLst>
                <a:ext uri="{FF2B5EF4-FFF2-40B4-BE49-F238E27FC236}">
                  <a16:creationId xmlns:a16="http://schemas.microsoft.com/office/drawing/2014/main" id="{2F4F3357-F3CF-451A-B928-451576AC33E4}"/>
                </a:ext>
              </a:extLst>
            </p:cNvPr>
            <p:cNvSpPr/>
            <p:nvPr/>
          </p:nvSpPr>
          <p:spPr>
            <a:xfrm>
              <a:off x="1870075" y="51117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descr="Glow Light">
              <a:extLst>
                <a:ext uri="{FF2B5EF4-FFF2-40B4-BE49-F238E27FC236}">
                  <a16:creationId xmlns:a16="http://schemas.microsoft.com/office/drawing/2014/main" id="{D32B275B-B23E-4577-80D5-AFBCEC88EE8F}"/>
                </a:ext>
              </a:extLst>
            </p:cNvPr>
            <p:cNvGrpSpPr>
              <a:grpSpLocks noChangeAspect="1"/>
            </p:cNvGrpSpPr>
            <p:nvPr/>
          </p:nvGrpSpPr>
          <p:grpSpPr>
            <a:xfrm rot="-180000">
              <a:off x="2038715" y="664767"/>
              <a:ext cx="184939" cy="184939"/>
              <a:chOff x="5994457" y="3309752"/>
              <a:chExt cx="2933700" cy="2933700"/>
            </a:xfrm>
          </p:grpSpPr>
          <p:sp>
            <p:nvSpPr>
              <p:cNvPr id="110" name="Oval 109">
                <a:extLst>
                  <a:ext uri="{FF2B5EF4-FFF2-40B4-BE49-F238E27FC236}">
                    <a16:creationId xmlns:a16="http://schemas.microsoft.com/office/drawing/2014/main" id="{671E840D-1520-4DE3-B069-1708A2CB1488}"/>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1" name="Oval 110">
                <a:extLst>
                  <a:ext uri="{FF2B5EF4-FFF2-40B4-BE49-F238E27FC236}">
                    <a16:creationId xmlns:a16="http://schemas.microsoft.com/office/drawing/2014/main" id="{9C79033A-94FD-4014-A215-80C4A8D240F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descr="Glow Light">
              <a:extLst>
                <a:ext uri="{FF2B5EF4-FFF2-40B4-BE49-F238E27FC236}">
                  <a16:creationId xmlns:a16="http://schemas.microsoft.com/office/drawing/2014/main" id="{D1E48C29-D539-4E22-8517-F4D88044FFCA}"/>
                </a:ext>
              </a:extLst>
            </p:cNvPr>
            <p:cNvGrpSpPr>
              <a:grpSpLocks noChangeAspect="1"/>
            </p:cNvGrpSpPr>
            <p:nvPr/>
          </p:nvGrpSpPr>
          <p:grpSpPr>
            <a:xfrm rot="-180000">
              <a:off x="797250" y="429683"/>
              <a:ext cx="184939" cy="184939"/>
              <a:chOff x="5994457" y="3309752"/>
              <a:chExt cx="2933700" cy="2933700"/>
            </a:xfrm>
          </p:grpSpPr>
          <p:sp>
            <p:nvSpPr>
              <p:cNvPr id="108" name="Oval 107">
                <a:extLst>
                  <a:ext uri="{FF2B5EF4-FFF2-40B4-BE49-F238E27FC236}">
                    <a16:creationId xmlns:a16="http://schemas.microsoft.com/office/drawing/2014/main" id="{5471477F-E07E-4642-B653-8FF3B7FFD38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9" name="Oval 108">
                <a:extLst>
                  <a:ext uri="{FF2B5EF4-FFF2-40B4-BE49-F238E27FC236}">
                    <a16:creationId xmlns:a16="http://schemas.microsoft.com/office/drawing/2014/main" id="{1EFDD83F-696D-4D05-AE98-DD9E5053E8B8}"/>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Circle: Hollow 19">
              <a:extLst>
                <a:ext uri="{FF2B5EF4-FFF2-40B4-BE49-F238E27FC236}">
                  <a16:creationId xmlns:a16="http://schemas.microsoft.com/office/drawing/2014/main" id="{C3F33867-B70E-4CE2-8DD6-CB31CC78071A}"/>
                </a:ext>
              </a:extLst>
            </p:cNvPr>
            <p:cNvSpPr/>
            <p:nvPr/>
          </p:nvSpPr>
          <p:spPr>
            <a:xfrm>
              <a:off x="49998" y="37264"/>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1" name="Circle: Hollow 20">
              <a:extLst>
                <a:ext uri="{FF2B5EF4-FFF2-40B4-BE49-F238E27FC236}">
                  <a16:creationId xmlns:a16="http://schemas.microsoft.com/office/drawing/2014/main" id="{1176DF06-4ECB-4F8C-9479-361488DA60F4}"/>
                </a:ext>
              </a:extLst>
            </p:cNvPr>
            <p:cNvSpPr/>
            <p:nvPr/>
          </p:nvSpPr>
          <p:spPr>
            <a:xfrm>
              <a:off x="4183142" y="381022"/>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2" name="Circle: Hollow 21">
              <a:extLst>
                <a:ext uri="{FF2B5EF4-FFF2-40B4-BE49-F238E27FC236}">
                  <a16:creationId xmlns:a16="http://schemas.microsoft.com/office/drawing/2014/main" id="{1623B06F-C071-4938-8B6D-DFF18F9B2206}"/>
                </a:ext>
              </a:extLst>
            </p:cNvPr>
            <p:cNvSpPr/>
            <p:nvPr/>
          </p:nvSpPr>
          <p:spPr>
            <a:xfrm>
              <a:off x="3283557" y="479357"/>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3" name="Circle: Hollow 22">
              <a:extLst>
                <a:ext uri="{FF2B5EF4-FFF2-40B4-BE49-F238E27FC236}">
                  <a16:creationId xmlns:a16="http://schemas.microsoft.com/office/drawing/2014/main" id="{D26E3BBC-2F19-433E-BD7C-83D9EE1CDE5F}"/>
                </a:ext>
              </a:extLst>
            </p:cNvPr>
            <p:cNvSpPr/>
            <p:nvPr/>
          </p:nvSpPr>
          <p:spPr>
            <a:xfrm>
              <a:off x="2837658" y="1565732"/>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4" name="Circle: Hollow 23">
              <a:extLst>
                <a:ext uri="{FF2B5EF4-FFF2-40B4-BE49-F238E27FC236}">
                  <a16:creationId xmlns:a16="http://schemas.microsoft.com/office/drawing/2014/main" id="{AD1C7158-1687-4C77-A0B2-2CFFBA9AF0A4}"/>
                </a:ext>
              </a:extLst>
            </p:cNvPr>
            <p:cNvSpPr/>
            <p:nvPr/>
          </p:nvSpPr>
          <p:spPr>
            <a:xfrm>
              <a:off x="3770388" y="37264"/>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5" name="Circle: Hollow 24">
              <a:extLst>
                <a:ext uri="{FF2B5EF4-FFF2-40B4-BE49-F238E27FC236}">
                  <a16:creationId xmlns:a16="http://schemas.microsoft.com/office/drawing/2014/main" id="{8C09BD45-C7D3-4455-9D48-421D0ED806F3}"/>
                </a:ext>
              </a:extLst>
            </p:cNvPr>
            <p:cNvSpPr/>
            <p:nvPr/>
          </p:nvSpPr>
          <p:spPr>
            <a:xfrm>
              <a:off x="5413908" y="166881"/>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6" name="Circle: Hollow 25">
              <a:extLst>
                <a:ext uri="{FF2B5EF4-FFF2-40B4-BE49-F238E27FC236}">
                  <a16:creationId xmlns:a16="http://schemas.microsoft.com/office/drawing/2014/main" id="{D88F1368-2549-4153-80D6-DBCD6B2D97E4}"/>
                </a:ext>
              </a:extLst>
            </p:cNvPr>
            <p:cNvSpPr/>
            <p:nvPr/>
          </p:nvSpPr>
          <p:spPr>
            <a:xfrm>
              <a:off x="3841382" y="1017229"/>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7" name="Circle: Hollow 26">
              <a:extLst>
                <a:ext uri="{FF2B5EF4-FFF2-40B4-BE49-F238E27FC236}">
                  <a16:creationId xmlns:a16="http://schemas.microsoft.com/office/drawing/2014/main" id="{137E945D-98B2-49D4-833A-2177760D70A5}"/>
                </a:ext>
              </a:extLst>
            </p:cNvPr>
            <p:cNvSpPr/>
            <p:nvPr/>
          </p:nvSpPr>
          <p:spPr>
            <a:xfrm>
              <a:off x="5965135" y="1011115"/>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8" name="Circle: Hollow 27">
              <a:extLst>
                <a:ext uri="{FF2B5EF4-FFF2-40B4-BE49-F238E27FC236}">
                  <a16:creationId xmlns:a16="http://schemas.microsoft.com/office/drawing/2014/main" id="{4A8D07A7-9304-4799-9262-BCC5E2A6983B}"/>
                </a:ext>
              </a:extLst>
            </p:cNvPr>
            <p:cNvSpPr/>
            <p:nvPr/>
          </p:nvSpPr>
          <p:spPr>
            <a:xfrm>
              <a:off x="4712286" y="1433856"/>
              <a:ext cx="1045155" cy="1045155"/>
            </a:xfrm>
            <a:prstGeom prst="donut">
              <a:avLst>
                <a:gd name="adj" fmla="val 3763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29" name="Circle: Hollow 28">
              <a:extLst>
                <a:ext uri="{FF2B5EF4-FFF2-40B4-BE49-F238E27FC236}">
                  <a16:creationId xmlns:a16="http://schemas.microsoft.com/office/drawing/2014/main" id="{799C36B6-F93B-4AD6-BCFF-9A478E3530FC}"/>
                </a:ext>
              </a:extLst>
            </p:cNvPr>
            <p:cNvSpPr/>
            <p:nvPr/>
          </p:nvSpPr>
          <p:spPr>
            <a:xfrm>
              <a:off x="6280721" y="285944"/>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0" name="Circle: Hollow 29">
              <a:extLst>
                <a:ext uri="{FF2B5EF4-FFF2-40B4-BE49-F238E27FC236}">
                  <a16:creationId xmlns:a16="http://schemas.microsoft.com/office/drawing/2014/main" id="{06219481-C934-476B-A9AB-674656050977}"/>
                </a:ext>
              </a:extLst>
            </p:cNvPr>
            <p:cNvSpPr/>
            <p:nvPr/>
          </p:nvSpPr>
          <p:spPr>
            <a:xfrm>
              <a:off x="7330529" y="455309"/>
              <a:ext cx="332635" cy="332635"/>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1" name="Circle: Hollow 30">
              <a:extLst>
                <a:ext uri="{FF2B5EF4-FFF2-40B4-BE49-F238E27FC236}">
                  <a16:creationId xmlns:a16="http://schemas.microsoft.com/office/drawing/2014/main" id="{8054BDB9-6A10-4286-AB0B-17DCB6C8687C}"/>
                </a:ext>
              </a:extLst>
            </p:cNvPr>
            <p:cNvSpPr/>
            <p:nvPr/>
          </p:nvSpPr>
          <p:spPr>
            <a:xfrm>
              <a:off x="7826733" y="37264"/>
              <a:ext cx="512376" cy="512376"/>
            </a:xfrm>
            <a:prstGeom prst="donut">
              <a:avLst>
                <a:gd name="adj" fmla="val 37636"/>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2" name="Circle: Hollow 31">
              <a:extLst>
                <a:ext uri="{FF2B5EF4-FFF2-40B4-BE49-F238E27FC236}">
                  <a16:creationId xmlns:a16="http://schemas.microsoft.com/office/drawing/2014/main" id="{FEC1AFB6-A966-4732-A8E4-AF3CB33346EB}"/>
                </a:ext>
              </a:extLst>
            </p:cNvPr>
            <p:cNvSpPr/>
            <p:nvPr/>
          </p:nvSpPr>
          <p:spPr>
            <a:xfrm>
              <a:off x="4403894" y="732473"/>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3" name="Oval 32">
              <a:extLst>
                <a:ext uri="{FF2B5EF4-FFF2-40B4-BE49-F238E27FC236}">
                  <a16:creationId xmlns:a16="http://schemas.microsoft.com/office/drawing/2014/main" id="{F4CC96CD-2599-4FCA-AF57-6A37294AF2B3}"/>
                </a:ext>
              </a:extLst>
            </p:cNvPr>
            <p:cNvSpPr/>
            <p:nvPr/>
          </p:nvSpPr>
          <p:spPr>
            <a:xfrm>
              <a:off x="4846163" y="397465"/>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Circle: Hollow 33">
              <a:extLst>
                <a:ext uri="{FF2B5EF4-FFF2-40B4-BE49-F238E27FC236}">
                  <a16:creationId xmlns:a16="http://schemas.microsoft.com/office/drawing/2014/main" id="{6EE8D9F0-A76A-4932-AC43-CB5110E47196}"/>
                </a:ext>
              </a:extLst>
            </p:cNvPr>
            <p:cNvSpPr/>
            <p:nvPr/>
          </p:nvSpPr>
          <p:spPr>
            <a:xfrm>
              <a:off x="8617098" y="1035703"/>
              <a:ext cx="677141" cy="677141"/>
            </a:xfrm>
            <a:prstGeom prst="donut">
              <a:avLst>
                <a:gd name="adj" fmla="val 30113"/>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5" name="Circle: Hollow 34">
              <a:extLst>
                <a:ext uri="{FF2B5EF4-FFF2-40B4-BE49-F238E27FC236}">
                  <a16:creationId xmlns:a16="http://schemas.microsoft.com/office/drawing/2014/main" id="{D8815C16-A46F-4B9E-A81B-BE1FE184C8F8}"/>
                </a:ext>
              </a:extLst>
            </p:cNvPr>
            <p:cNvSpPr/>
            <p:nvPr/>
          </p:nvSpPr>
          <p:spPr>
            <a:xfrm>
              <a:off x="10838049" y="331418"/>
              <a:ext cx="817385" cy="817385"/>
            </a:xfrm>
            <a:prstGeom prst="donut">
              <a:avLst>
                <a:gd name="adj" fmla="val 36896"/>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6" name="Circle: Hollow 35">
              <a:extLst>
                <a:ext uri="{FF2B5EF4-FFF2-40B4-BE49-F238E27FC236}">
                  <a16:creationId xmlns:a16="http://schemas.microsoft.com/office/drawing/2014/main" id="{7C98BB16-692C-4EAF-8301-9A7615E5A96F}"/>
                </a:ext>
              </a:extLst>
            </p:cNvPr>
            <p:cNvSpPr/>
            <p:nvPr/>
          </p:nvSpPr>
          <p:spPr>
            <a:xfrm>
              <a:off x="7844878" y="897901"/>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7" name="Circle: Hollow 36">
              <a:extLst>
                <a:ext uri="{FF2B5EF4-FFF2-40B4-BE49-F238E27FC236}">
                  <a16:creationId xmlns:a16="http://schemas.microsoft.com/office/drawing/2014/main" id="{2BE244F3-3AF1-4DB2-8B19-55E8A8E35C44}"/>
                </a:ext>
              </a:extLst>
            </p:cNvPr>
            <p:cNvSpPr/>
            <p:nvPr/>
          </p:nvSpPr>
          <p:spPr>
            <a:xfrm>
              <a:off x="9381615" y="520894"/>
              <a:ext cx="1369058" cy="1369058"/>
            </a:xfrm>
            <a:prstGeom prst="donut">
              <a:avLst>
                <a:gd name="adj" fmla="val 9630"/>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8" name="Circle: Hollow 37">
              <a:extLst>
                <a:ext uri="{FF2B5EF4-FFF2-40B4-BE49-F238E27FC236}">
                  <a16:creationId xmlns:a16="http://schemas.microsoft.com/office/drawing/2014/main" id="{A5D8F151-D95C-4555-BC35-C791964741AA}"/>
                </a:ext>
              </a:extLst>
            </p:cNvPr>
            <p:cNvSpPr/>
            <p:nvPr/>
          </p:nvSpPr>
          <p:spPr>
            <a:xfrm>
              <a:off x="10385764" y="37264"/>
              <a:ext cx="496406" cy="496406"/>
            </a:xfrm>
            <a:prstGeom prst="donut">
              <a:avLst>
                <a:gd name="adj" fmla="val 26011"/>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39" name="Circle: Hollow 38">
              <a:extLst>
                <a:ext uri="{FF2B5EF4-FFF2-40B4-BE49-F238E27FC236}">
                  <a16:creationId xmlns:a16="http://schemas.microsoft.com/office/drawing/2014/main" id="{62C0E85B-8765-4231-8CCE-0CEAFE370776}"/>
                </a:ext>
              </a:extLst>
            </p:cNvPr>
            <p:cNvSpPr/>
            <p:nvPr/>
          </p:nvSpPr>
          <p:spPr>
            <a:xfrm>
              <a:off x="7482440" y="787944"/>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0" name="Circle: Hollow 39">
              <a:extLst>
                <a:ext uri="{FF2B5EF4-FFF2-40B4-BE49-F238E27FC236}">
                  <a16:creationId xmlns:a16="http://schemas.microsoft.com/office/drawing/2014/main" id="{54A709B8-255A-49C8-B429-E55813B3E3C0}"/>
                </a:ext>
              </a:extLst>
            </p:cNvPr>
            <p:cNvSpPr/>
            <p:nvPr/>
          </p:nvSpPr>
          <p:spPr>
            <a:xfrm>
              <a:off x="8339397" y="198379"/>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1" name="Circle: Hollow 40">
              <a:extLst>
                <a:ext uri="{FF2B5EF4-FFF2-40B4-BE49-F238E27FC236}">
                  <a16:creationId xmlns:a16="http://schemas.microsoft.com/office/drawing/2014/main" id="{C4F5F415-E41D-41F4-AE5A-FD1B616FA9ED}"/>
                </a:ext>
              </a:extLst>
            </p:cNvPr>
            <p:cNvSpPr/>
            <p:nvPr/>
          </p:nvSpPr>
          <p:spPr>
            <a:xfrm>
              <a:off x="10633967" y="635675"/>
              <a:ext cx="174176" cy="174176"/>
            </a:xfrm>
            <a:prstGeom prst="donut">
              <a:avLst>
                <a:gd name="adj" fmla="val 26011"/>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42" name="Oval 41">
              <a:extLst>
                <a:ext uri="{FF2B5EF4-FFF2-40B4-BE49-F238E27FC236}">
                  <a16:creationId xmlns:a16="http://schemas.microsoft.com/office/drawing/2014/main" id="{5E890C18-2FE4-430E-B81F-312A818C1086}"/>
                </a:ext>
              </a:extLst>
            </p:cNvPr>
            <p:cNvSpPr/>
            <p:nvPr/>
          </p:nvSpPr>
          <p:spPr>
            <a:xfrm>
              <a:off x="3702945" y="1034552"/>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3" name="Oval 42">
              <a:extLst>
                <a:ext uri="{FF2B5EF4-FFF2-40B4-BE49-F238E27FC236}">
                  <a16:creationId xmlns:a16="http://schemas.microsoft.com/office/drawing/2014/main" id="{483458A5-4311-4B26-903E-083F3A76B8BE}"/>
                </a:ext>
              </a:extLst>
            </p:cNvPr>
            <p:cNvSpPr/>
            <p:nvPr/>
          </p:nvSpPr>
          <p:spPr>
            <a:xfrm>
              <a:off x="5731508" y="787944"/>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4" name="Oval 43">
              <a:extLst>
                <a:ext uri="{FF2B5EF4-FFF2-40B4-BE49-F238E27FC236}">
                  <a16:creationId xmlns:a16="http://schemas.microsoft.com/office/drawing/2014/main" id="{988CD9A6-8677-4E42-BF96-220A9712DE49}"/>
                </a:ext>
              </a:extLst>
            </p:cNvPr>
            <p:cNvSpPr/>
            <p:nvPr/>
          </p:nvSpPr>
          <p:spPr>
            <a:xfrm>
              <a:off x="7080910" y="464566"/>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5" name="Oval 44">
              <a:extLst>
                <a:ext uri="{FF2B5EF4-FFF2-40B4-BE49-F238E27FC236}">
                  <a16:creationId xmlns:a16="http://schemas.microsoft.com/office/drawing/2014/main" id="{FA698D87-D15B-4756-9AD4-A8470F05AC86}"/>
                </a:ext>
              </a:extLst>
            </p:cNvPr>
            <p:cNvSpPr/>
            <p:nvPr/>
          </p:nvSpPr>
          <p:spPr>
            <a:xfrm>
              <a:off x="9243586" y="99613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6" name="Oval 45">
              <a:extLst>
                <a:ext uri="{FF2B5EF4-FFF2-40B4-BE49-F238E27FC236}">
                  <a16:creationId xmlns:a16="http://schemas.microsoft.com/office/drawing/2014/main" id="{6DC6EDD7-DE6E-4321-91D6-8D5332280DD5}"/>
                </a:ext>
              </a:extLst>
            </p:cNvPr>
            <p:cNvSpPr/>
            <p:nvPr/>
          </p:nvSpPr>
          <p:spPr>
            <a:xfrm>
              <a:off x="11005711" y="16688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7" name="Oval 46">
              <a:extLst>
                <a:ext uri="{FF2B5EF4-FFF2-40B4-BE49-F238E27FC236}">
                  <a16:creationId xmlns:a16="http://schemas.microsoft.com/office/drawing/2014/main" id="{147E7E02-226B-43A4-895F-FF6539770A18}"/>
                </a:ext>
              </a:extLst>
            </p:cNvPr>
            <p:cNvSpPr/>
            <p:nvPr/>
          </p:nvSpPr>
          <p:spPr>
            <a:xfrm>
              <a:off x="12030153" y="737610"/>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8" name="Oval 47">
              <a:extLst>
                <a:ext uri="{FF2B5EF4-FFF2-40B4-BE49-F238E27FC236}">
                  <a16:creationId xmlns:a16="http://schemas.microsoft.com/office/drawing/2014/main" id="{C10B385E-EAEF-457C-8BD1-698C69173E4D}"/>
                </a:ext>
              </a:extLst>
            </p:cNvPr>
            <p:cNvSpPr/>
            <p:nvPr/>
          </p:nvSpPr>
          <p:spPr>
            <a:xfrm>
              <a:off x="11599010" y="1013091"/>
              <a:ext cx="77566" cy="77566"/>
            </a:xfrm>
            <a:prstGeom prst="ellipse">
              <a:avLst/>
            </a:prstGeom>
            <a:noFill/>
            <a:ln>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Circle: Hollow 48">
              <a:extLst>
                <a:ext uri="{FF2B5EF4-FFF2-40B4-BE49-F238E27FC236}">
                  <a16:creationId xmlns:a16="http://schemas.microsoft.com/office/drawing/2014/main" id="{7E650C54-1048-4960-957B-5184FC9A635E}"/>
                </a:ext>
              </a:extLst>
            </p:cNvPr>
            <p:cNvSpPr/>
            <p:nvPr/>
          </p:nvSpPr>
          <p:spPr>
            <a:xfrm>
              <a:off x="11622146" y="159879"/>
              <a:ext cx="512376" cy="512376"/>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50" name="Circle: Hollow 49">
              <a:extLst>
                <a:ext uri="{FF2B5EF4-FFF2-40B4-BE49-F238E27FC236}">
                  <a16:creationId xmlns:a16="http://schemas.microsoft.com/office/drawing/2014/main" id="{E3AF1407-BE71-4161-8707-6F42ECEB0D2E}"/>
                </a:ext>
              </a:extLst>
            </p:cNvPr>
            <p:cNvSpPr/>
            <p:nvPr/>
          </p:nvSpPr>
          <p:spPr>
            <a:xfrm>
              <a:off x="9989354" y="122309"/>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51" name="Circle: Hollow 50">
              <a:extLst>
                <a:ext uri="{FF2B5EF4-FFF2-40B4-BE49-F238E27FC236}">
                  <a16:creationId xmlns:a16="http://schemas.microsoft.com/office/drawing/2014/main" id="{81B37500-E02C-48C7-9ECD-CCCAD5371D92}"/>
                </a:ext>
              </a:extLst>
            </p:cNvPr>
            <p:cNvSpPr/>
            <p:nvPr/>
          </p:nvSpPr>
          <p:spPr>
            <a:xfrm>
              <a:off x="10765179" y="1798455"/>
              <a:ext cx="352722" cy="352722"/>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grpSp>
          <p:nvGrpSpPr>
            <p:cNvPr id="52" name="Group 51" descr="Glow Light">
              <a:extLst>
                <a:ext uri="{FF2B5EF4-FFF2-40B4-BE49-F238E27FC236}">
                  <a16:creationId xmlns:a16="http://schemas.microsoft.com/office/drawing/2014/main" id="{7916422D-370E-4CCF-B07F-0C42A2357F30}"/>
                </a:ext>
              </a:extLst>
            </p:cNvPr>
            <p:cNvGrpSpPr>
              <a:grpSpLocks noChangeAspect="1"/>
            </p:cNvGrpSpPr>
            <p:nvPr/>
          </p:nvGrpSpPr>
          <p:grpSpPr>
            <a:xfrm rot="-180000">
              <a:off x="1808279" y="95391"/>
              <a:ext cx="184939" cy="184939"/>
              <a:chOff x="5994457" y="3309752"/>
              <a:chExt cx="2933700" cy="2933700"/>
            </a:xfrm>
          </p:grpSpPr>
          <p:sp>
            <p:nvSpPr>
              <p:cNvPr id="106" name="Oval 105">
                <a:extLst>
                  <a:ext uri="{FF2B5EF4-FFF2-40B4-BE49-F238E27FC236}">
                    <a16:creationId xmlns:a16="http://schemas.microsoft.com/office/drawing/2014/main" id="{75C1B329-3AD7-4F89-A9CE-06916F9BBAEF}"/>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7" name="Oval 106">
                <a:extLst>
                  <a:ext uri="{FF2B5EF4-FFF2-40B4-BE49-F238E27FC236}">
                    <a16:creationId xmlns:a16="http://schemas.microsoft.com/office/drawing/2014/main" id="{E71F7334-3870-4E2A-855A-73120661444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3" name="Group 52" descr="Glow Light">
              <a:extLst>
                <a:ext uri="{FF2B5EF4-FFF2-40B4-BE49-F238E27FC236}">
                  <a16:creationId xmlns:a16="http://schemas.microsoft.com/office/drawing/2014/main" id="{0269C54F-92D3-4F69-9E9D-7A725C6BE5E5}"/>
                </a:ext>
              </a:extLst>
            </p:cNvPr>
            <p:cNvGrpSpPr>
              <a:grpSpLocks noChangeAspect="1"/>
            </p:cNvGrpSpPr>
            <p:nvPr/>
          </p:nvGrpSpPr>
          <p:grpSpPr>
            <a:xfrm rot="-180000">
              <a:off x="2998830" y="467500"/>
              <a:ext cx="184939" cy="184939"/>
              <a:chOff x="5994457" y="3309752"/>
              <a:chExt cx="2933700" cy="2933700"/>
            </a:xfrm>
          </p:grpSpPr>
          <p:sp>
            <p:nvSpPr>
              <p:cNvPr id="104" name="Oval 103">
                <a:extLst>
                  <a:ext uri="{FF2B5EF4-FFF2-40B4-BE49-F238E27FC236}">
                    <a16:creationId xmlns:a16="http://schemas.microsoft.com/office/drawing/2014/main" id="{1E961C85-0444-454E-8EFD-2E41EAF58DBF}"/>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5" name="Oval 104">
                <a:extLst>
                  <a:ext uri="{FF2B5EF4-FFF2-40B4-BE49-F238E27FC236}">
                    <a16:creationId xmlns:a16="http://schemas.microsoft.com/office/drawing/2014/main" id="{4D0CC834-0953-4431-9DDB-B6BBBE9C7205}"/>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4" name="Group 53" descr="Glow Light">
              <a:extLst>
                <a:ext uri="{FF2B5EF4-FFF2-40B4-BE49-F238E27FC236}">
                  <a16:creationId xmlns:a16="http://schemas.microsoft.com/office/drawing/2014/main" id="{B0CD8673-A1BA-4FEA-81BB-38D465B1E40D}"/>
                </a:ext>
              </a:extLst>
            </p:cNvPr>
            <p:cNvGrpSpPr>
              <a:grpSpLocks noChangeAspect="1"/>
            </p:cNvGrpSpPr>
            <p:nvPr/>
          </p:nvGrpSpPr>
          <p:grpSpPr>
            <a:xfrm rot="-180000">
              <a:off x="4389929" y="980865"/>
              <a:ext cx="184939" cy="184939"/>
              <a:chOff x="5994457" y="3309752"/>
              <a:chExt cx="2933700" cy="2933700"/>
            </a:xfrm>
          </p:grpSpPr>
          <p:sp>
            <p:nvSpPr>
              <p:cNvPr id="102" name="Oval 101">
                <a:extLst>
                  <a:ext uri="{FF2B5EF4-FFF2-40B4-BE49-F238E27FC236}">
                    <a16:creationId xmlns:a16="http://schemas.microsoft.com/office/drawing/2014/main" id="{5EBBCDF0-10D2-492F-BB65-F018DCFF998B}"/>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3" name="Oval 102">
                <a:extLst>
                  <a:ext uri="{FF2B5EF4-FFF2-40B4-BE49-F238E27FC236}">
                    <a16:creationId xmlns:a16="http://schemas.microsoft.com/office/drawing/2014/main" id="{50291890-BC98-4F24-9C11-2479038739C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5" name="Group 54" descr="Glow Light">
              <a:extLst>
                <a:ext uri="{FF2B5EF4-FFF2-40B4-BE49-F238E27FC236}">
                  <a16:creationId xmlns:a16="http://schemas.microsoft.com/office/drawing/2014/main" id="{735026EB-0FFC-458E-8BE6-8014E9E0B182}"/>
                </a:ext>
              </a:extLst>
            </p:cNvPr>
            <p:cNvGrpSpPr>
              <a:grpSpLocks noChangeAspect="1"/>
            </p:cNvGrpSpPr>
            <p:nvPr/>
          </p:nvGrpSpPr>
          <p:grpSpPr>
            <a:xfrm rot="-180000">
              <a:off x="5180568" y="62211"/>
              <a:ext cx="184939" cy="184939"/>
              <a:chOff x="5994457" y="3309752"/>
              <a:chExt cx="2933700" cy="2933700"/>
            </a:xfrm>
          </p:grpSpPr>
          <p:sp>
            <p:nvSpPr>
              <p:cNvPr id="100" name="Oval 99">
                <a:extLst>
                  <a:ext uri="{FF2B5EF4-FFF2-40B4-BE49-F238E27FC236}">
                    <a16:creationId xmlns:a16="http://schemas.microsoft.com/office/drawing/2014/main" id="{CAD55B03-EB6C-4445-9DA3-6752940DE1FB}"/>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1" name="Oval 100">
                <a:extLst>
                  <a:ext uri="{FF2B5EF4-FFF2-40B4-BE49-F238E27FC236}">
                    <a16:creationId xmlns:a16="http://schemas.microsoft.com/office/drawing/2014/main" id="{619CD9B4-CF20-4915-A97C-0A47901B8F30}"/>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6" name="Group 55" descr="Glow Light">
              <a:extLst>
                <a:ext uri="{FF2B5EF4-FFF2-40B4-BE49-F238E27FC236}">
                  <a16:creationId xmlns:a16="http://schemas.microsoft.com/office/drawing/2014/main" id="{B1056688-3950-4886-BD0B-34C53A95B758}"/>
                </a:ext>
              </a:extLst>
            </p:cNvPr>
            <p:cNvGrpSpPr>
              <a:grpSpLocks noChangeAspect="1"/>
            </p:cNvGrpSpPr>
            <p:nvPr/>
          </p:nvGrpSpPr>
          <p:grpSpPr>
            <a:xfrm rot="-180000">
              <a:off x="7603546" y="62377"/>
              <a:ext cx="184939" cy="184939"/>
              <a:chOff x="5994457" y="3309752"/>
              <a:chExt cx="2933700" cy="2933700"/>
            </a:xfrm>
          </p:grpSpPr>
          <p:sp>
            <p:nvSpPr>
              <p:cNvPr id="98" name="Oval 97">
                <a:extLst>
                  <a:ext uri="{FF2B5EF4-FFF2-40B4-BE49-F238E27FC236}">
                    <a16:creationId xmlns:a16="http://schemas.microsoft.com/office/drawing/2014/main" id="{D72D8464-A9F3-4478-BBA1-01BAAFFF000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9" name="Oval 98">
                <a:extLst>
                  <a:ext uri="{FF2B5EF4-FFF2-40B4-BE49-F238E27FC236}">
                    <a16:creationId xmlns:a16="http://schemas.microsoft.com/office/drawing/2014/main" id="{E64EF60A-4E07-45AC-AB01-F66B513CBB06}"/>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7" name="Group 56" descr="Glow Light">
              <a:extLst>
                <a:ext uri="{FF2B5EF4-FFF2-40B4-BE49-F238E27FC236}">
                  <a16:creationId xmlns:a16="http://schemas.microsoft.com/office/drawing/2014/main" id="{6B704415-9656-48AD-893D-6B998B8E7DF4}"/>
                </a:ext>
              </a:extLst>
            </p:cNvPr>
            <p:cNvGrpSpPr>
              <a:grpSpLocks noChangeAspect="1"/>
            </p:cNvGrpSpPr>
            <p:nvPr/>
          </p:nvGrpSpPr>
          <p:grpSpPr>
            <a:xfrm rot="-180000">
              <a:off x="8308409" y="490883"/>
              <a:ext cx="184939" cy="184939"/>
              <a:chOff x="5994457" y="3309752"/>
              <a:chExt cx="2933700" cy="2933700"/>
            </a:xfrm>
          </p:grpSpPr>
          <p:sp>
            <p:nvSpPr>
              <p:cNvPr id="96" name="Oval 95">
                <a:extLst>
                  <a:ext uri="{FF2B5EF4-FFF2-40B4-BE49-F238E27FC236}">
                    <a16:creationId xmlns:a16="http://schemas.microsoft.com/office/drawing/2014/main" id="{162B0D19-A9E7-46CB-826A-252A7EB6F6F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7" name="Oval 96">
                <a:extLst>
                  <a:ext uri="{FF2B5EF4-FFF2-40B4-BE49-F238E27FC236}">
                    <a16:creationId xmlns:a16="http://schemas.microsoft.com/office/drawing/2014/main" id="{7EA59DBD-5C6D-4E74-920F-DD86C9AE3780}"/>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8" name="Group 57" descr="Glow Light">
              <a:extLst>
                <a:ext uri="{FF2B5EF4-FFF2-40B4-BE49-F238E27FC236}">
                  <a16:creationId xmlns:a16="http://schemas.microsoft.com/office/drawing/2014/main" id="{445E43E2-FA2F-4B70-85CF-FAE63E37259A}"/>
                </a:ext>
              </a:extLst>
            </p:cNvPr>
            <p:cNvGrpSpPr>
              <a:grpSpLocks noChangeAspect="1"/>
            </p:cNvGrpSpPr>
            <p:nvPr/>
          </p:nvGrpSpPr>
          <p:grpSpPr>
            <a:xfrm rot="-180000">
              <a:off x="9639018" y="331227"/>
              <a:ext cx="184939" cy="184939"/>
              <a:chOff x="5994457" y="3309752"/>
              <a:chExt cx="2933700" cy="2933700"/>
            </a:xfrm>
          </p:grpSpPr>
          <p:sp>
            <p:nvSpPr>
              <p:cNvPr id="94" name="Oval 93">
                <a:extLst>
                  <a:ext uri="{FF2B5EF4-FFF2-40B4-BE49-F238E27FC236}">
                    <a16:creationId xmlns:a16="http://schemas.microsoft.com/office/drawing/2014/main" id="{D2F4FB4A-B90B-4D42-B072-7FCBDA887FF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5" name="Oval 94">
                <a:extLst>
                  <a:ext uri="{FF2B5EF4-FFF2-40B4-BE49-F238E27FC236}">
                    <a16:creationId xmlns:a16="http://schemas.microsoft.com/office/drawing/2014/main" id="{6B684501-92E0-4CAD-8438-F7BF0100B944}"/>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59" name="Group 58" descr="Glow Light">
              <a:extLst>
                <a:ext uri="{FF2B5EF4-FFF2-40B4-BE49-F238E27FC236}">
                  <a16:creationId xmlns:a16="http://schemas.microsoft.com/office/drawing/2014/main" id="{F2009098-CF52-47AD-9CC7-C8F5CCFF6B21}"/>
                </a:ext>
              </a:extLst>
            </p:cNvPr>
            <p:cNvGrpSpPr>
              <a:grpSpLocks noChangeAspect="1"/>
            </p:cNvGrpSpPr>
            <p:nvPr/>
          </p:nvGrpSpPr>
          <p:grpSpPr>
            <a:xfrm rot="-180000">
              <a:off x="9991429" y="16107"/>
              <a:ext cx="184939" cy="184939"/>
              <a:chOff x="5994457" y="3309752"/>
              <a:chExt cx="2933700" cy="2933700"/>
            </a:xfrm>
          </p:grpSpPr>
          <p:sp>
            <p:nvSpPr>
              <p:cNvPr id="92" name="Oval 91">
                <a:extLst>
                  <a:ext uri="{FF2B5EF4-FFF2-40B4-BE49-F238E27FC236}">
                    <a16:creationId xmlns:a16="http://schemas.microsoft.com/office/drawing/2014/main" id="{49E6F8E2-DB60-4B21-8EA3-EE7D6C69921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3" name="Oval 92">
                <a:extLst>
                  <a:ext uri="{FF2B5EF4-FFF2-40B4-BE49-F238E27FC236}">
                    <a16:creationId xmlns:a16="http://schemas.microsoft.com/office/drawing/2014/main" id="{14E13FE8-675B-4882-8582-2C8EFABE445A}"/>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0" name="Group 59" descr="Glow Light">
              <a:extLst>
                <a:ext uri="{FF2B5EF4-FFF2-40B4-BE49-F238E27FC236}">
                  <a16:creationId xmlns:a16="http://schemas.microsoft.com/office/drawing/2014/main" id="{D0ABAF15-EAD1-4CA8-8067-E899516D7E69}"/>
                </a:ext>
              </a:extLst>
            </p:cNvPr>
            <p:cNvGrpSpPr>
              <a:grpSpLocks noChangeAspect="1"/>
            </p:cNvGrpSpPr>
            <p:nvPr/>
          </p:nvGrpSpPr>
          <p:grpSpPr>
            <a:xfrm rot="-180000">
              <a:off x="10315183" y="453725"/>
              <a:ext cx="184939" cy="184939"/>
              <a:chOff x="5994457" y="3309752"/>
              <a:chExt cx="2933700" cy="2933700"/>
            </a:xfrm>
          </p:grpSpPr>
          <p:sp>
            <p:nvSpPr>
              <p:cNvPr id="90" name="Oval 89">
                <a:extLst>
                  <a:ext uri="{FF2B5EF4-FFF2-40B4-BE49-F238E27FC236}">
                    <a16:creationId xmlns:a16="http://schemas.microsoft.com/office/drawing/2014/main" id="{5203AEE1-2D93-4A21-BF4B-5CCA3CFC2161}"/>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1" name="Oval 90">
                <a:extLst>
                  <a:ext uri="{FF2B5EF4-FFF2-40B4-BE49-F238E27FC236}">
                    <a16:creationId xmlns:a16="http://schemas.microsoft.com/office/drawing/2014/main" id="{88B2C366-CA5F-4280-88B4-272C92F0831F}"/>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1" name="Group 60" descr="Glow Light">
              <a:extLst>
                <a:ext uri="{FF2B5EF4-FFF2-40B4-BE49-F238E27FC236}">
                  <a16:creationId xmlns:a16="http://schemas.microsoft.com/office/drawing/2014/main" id="{52EBFF8D-C351-4349-A23B-06AB34E7D15E}"/>
                </a:ext>
              </a:extLst>
            </p:cNvPr>
            <p:cNvGrpSpPr>
              <a:grpSpLocks noChangeAspect="1"/>
            </p:cNvGrpSpPr>
            <p:nvPr/>
          </p:nvGrpSpPr>
          <p:grpSpPr>
            <a:xfrm rot="-180000">
              <a:off x="9381151" y="512111"/>
              <a:ext cx="184939" cy="184939"/>
              <a:chOff x="5994457" y="3309752"/>
              <a:chExt cx="2933700" cy="2933700"/>
            </a:xfrm>
          </p:grpSpPr>
          <p:sp>
            <p:nvSpPr>
              <p:cNvPr id="88" name="Oval 87">
                <a:extLst>
                  <a:ext uri="{FF2B5EF4-FFF2-40B4-BE49-F238E27FC236}">
                    <a16:creationId xmlns:a16="http://schemas.microsoft.com/office/drawing/2014/main" id="{B3AFF2F0-0D2C-49DE-8D72-8722119098A3}"/>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9" name="Oval 88">
                <a:extLst>
                  <a:ext uri="{FF2B5EF4-FFF2-40B4-BE49-F238E27FC236}">
                    <a16:creationId xmlns:a16="http://schemas.microsoft.com/office/drawing/2014/main" id="{E9BAE880-AAAA-4972-8613-1A2C904911FE}"/>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2" name="Group 61" descr="Glow Light">
              <a:extLst>
                <a:ext uri="{FF2B5EF4-FFF2-40B4-BE49-F238E27FC236}">
                  <a16:creationId xmlns:a16="http://schemas.microsoft.com/office/drawing/2014/main" id="{28FB8663-4B6F-4176-B449-E95767817464}"/>
                </a:ext>
              </a:extLst>
            </p:cNvPr>
            <p:cNvGrpSpPr>
              <a:grpSpLocks noChangeAspect="1"/>
            </p:cNvGrpSpPr>
            <p:nvPr/>
          </p:nvGrpSpPr>
          <p:grpSpPr>
            <a:xfrm rot="-180000">
              <a:off x="11785864" y="781091"/>
              <a:ext cx="184939" cy="184939"/>
              <a:chOff x="5994457" y="3309752"/>
              <a:chExt cx="2933700" cy="2933700"/>
            </a:xfrm>
          </p:grpSpPr>
          <p:sp>
            <p:nvSpPr>
              <p:cNvPr id="86" name="Oval 85">
                <a:extLst>
                  <a:ext uri="{FF2B5EF4-FFF2-40B4-BE49-F238E27FC236}">
                    <a16:creationId xmlns:a16="http://schemas.microsoft.com/office/drawing/2014/main" id="{91C9326B-4B48-412E-BD25-44DDB6FF257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7" name="Oval 86">
                <a:extLst>
                  <a:ext uri="{FF2B5EF4-FFF2-40B4-BE49-F238E27FC236}">
                    <a16:creationId xmlns:a16="http://schemas.microsoft.com/office/drawing/2014/main" id="{D5786FE3-4E2E-401E-9C90-CB7B77B944B7}"/>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3" name="Group 62" descr="Glow Light">
              <a:extLst>
                <a:ext uri="{FF2B5EF4-FFF2-40B4-BE49-F238E27FC236}">
                  <a16:creationId xmlns:a16="http://schemas.microsoft.com/office/drawing/2014/main" id="{16172E90-8823-4B6C-9611-7E84654D2EED}"/>
                </a:ext>
              </a:extLst>
            </p:cNvPr>
            <p:cNvGrpSpPr>
              <a:grpSpLocks noChangeAspect="1"/>
            </p:cNvGrpSpPr>
            <p:nvPr/>
          </p:nvGrpSpPr>
          <p:grpSpPr>
            <a:xfrm rot="-180000">
              <a:off x="11339810" y="-55205"/>
              <a:ext cx="184939" cy="184939"/>
              <a:chOff x="5994457" y="3309752"/>
              <a:chExt cx="2933700" cy="2933700"/>
            </a:xfrm>
          </p:grpSpPr>
          <p:sp>
            <p:nvSpPr>
              <p:cNvPr id="84" name="Oval 83">
                <a:extLst>
                  <a:ext uri="{FF2B5EF4-FFF2-40B4-BE49-F238E27FC236}">
                    <a16:creationId xmlns:a16="http://schemas.microsoft.com/office/drawing/2014/main" id="{7E94B85C-2E8C-40E8-9130-4A1BAADA392A}"/>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5" name="Oval 84">
                <a:extLst>
                  <a:ext uri="{FF2B5EF4-FFF2-40B4-BE49-F238E27FC236}">
                    <a16:creationId xmlns:a16="http://schemas.microsoft.com/office/drawing/2014/main" id="{67F0BB27-072D-492B-92C5-6D2007B99A4D}"/>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4" name="Group 63" descr="Glow Light">
              <a:extLst>
                <a:ext uri="{FF2B5EF4-FFF2-40B4-BE49-F238E27FC236}">
                  <a16:creationId xmlns:a16="http://schemas.microsoft.com/office/drawing/2014/main" id="{CC21219A-4C2D-444A-BEF5-1CD794F19512}"/>
                </a:ext>
              </a:extLst>
            </p:cNvPr>
            <p:cNvGrpSpPr>
              <a:grpSpLocks noChangeAspect="1"/>
            </p:cNvGrpSpPr>
            <p:nvPr/>
          </p:nvGrpSpPr>
          <p:grpSpPr>
            <a:xfrm rot="-180000">
              <a:off x="11976466" y="13232"/>
              <a:ext cx="184939" cy="184939"/>
              <a:chOff x="5994457" y="3309752"/>
              <a:chExt cx="2933700" cy="2933700"/>
            </a:xfrm>
          </p:grpSpPr>
          <p:sp>
            <p:nvSpPr>
              <p:cNvPr id="82" name="Oval 81">
                <a:extLst>
                  <a:ext uri="{FF2B5EF4-FFF2-40B4-BE49-F238E27FC236}">
                    <a16:creationId xmlns:a16="http://schemas.microsoft.com/office/drawing/2014/main" id="{44843B80-A1EB-4248-8375-E8CC57A068A5}"/>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3" name="Oval 82">
                <a:extLst>
                  <a:ext uri="{FF2B5EF4-FFF2-40B4-BE49-F238E27FC236}">
                    <a16:creationId xmlns:a16="http://schemas.microsoft.com/office/drawing/2014/main" id="{513A6C61-3E4F-43E9-9F5D-832584B1D5EC}"/>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65" name="Circle: Hollow 64">
              <a:extLst>
                <a:ext uri="{FF2B5EF4-FFF2-40B4-BE49-F238E27FC236}">
                  <a16:creationId xmlns:a16="http://schemas.microsoft.com/office/drawing/2014/main" id="{C76B0261-640E-4AE6-A46D-0F4A514250EB}"/>
                </a:ext>
              </a:extLst>
            </p:cNvPr>
            <p:cNvSpPr/>
            <p:nvPr/>
          </p:nvSpPr>
          <p:spPr>
            <a:xfrm>
              <a:off x="5823225" y="45486"/>
              <a:ext cx="412754" cy="412754"/>
            </a:xfrm>
            <a:prstGeom prst="donut">
              <a:avLst>
                <a:gd name="adj" fmla="val 9630"/>
              </a:avLst>
            </a:prstGeom>
            <a:noFill/>
            <a:ln>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6" name="Circle: Hollow 65">
              <a:extLst>
                <a:ext uri="{FF2B5EF4-FFF2-40B4-BE49-F238E27FC236}">
                  <a16:creationId xmlns:a16="http://schemas.microsoft.com/office/drawing/2014/main" id="{5C686F1E-1B9B-4FB5-9CD4-5A4B3C0BFAB9}"/>
                </a:ext>
              </a:extLst>
            </p:cNvPr>
            <p:cNvSpPr/>
            <p:nvPr/>
          </p:nvSpPr>
          <p:spPr>
            <a:xfrm>
              <a:off x="6697902" y="1387389"/>
              <a:ext cx="719972" cy="719972"/>
            </a:xfrm>
            <a:prstGeom prst="donut">
              <a:avLst>
                <a:gd name="adj" fmla="val 26011"/>
              </a:avLst>
            </a:prstGeom>
            <a:noFill/>
            <a:ln>
              <a:solidFill>
                <a:schemeClr val="bg1">
                  <a:alpha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sp>
          <p:nvSpPr>
            <p:cNvPr id="67" name="Oval 66">
              <a:extLst>
                <a:ext uri="{FF2B5EF4-FFF2-40B4-BE49-F238E27FC236}">
                  <a16:creationId xmlns:a16="http://schemas.microsoft.com/office/drawing/2014/main" id="{7CFC60D0-F063-4498-B6BA-97F205370A50}"/>
                </a:ext>
              </a:extLst>
            </p:cNvPr>
            <p:cNvSpPr>
              <a:spLocks noChangeAspect="1"/>
            </p:cNvSpPr>
            <p:nvPr/>
          </p:nvSpPr>
          <p:spPr>
            <a:xfrm>
              <a:off x="745543" y="3726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8" name="Oval 67">
              <a:extLst>
                <a:ext uri="{FF2B5EF4-FFF2-40B4-BE49-F238E27FC236}">
                  <a16:creationId xmlns:a16="http://schemas.microsoft.com/office/drawing/2014/main" id="{CAC46E1E-952B-49D6-86F1-5B97009520C4}"/>
                </a:ext>
              </a:extLst>
            </p:cNvPr>
            <p:cNvSpPr>
              <a:spLocks noChangeAspect="1"/>
            </p:cNvSpPr>
            <p:nvPr/>
          </p:nvSpPr>
          <p:spPr>
            <a:xfrm>
              <a:off x="1475566" y="23979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9" name="Oval 68">
              <a:extLst>
                <a:ext uri="{FF2B5EF4-FFF2-40B4-BE49-F238E27FC236}">
                  <a16:creationId xmlns:a16="http://schemas.microsoft.com/office/drawing/2014/main" id="{187D8EF1-8EA4-43B8-A137-66293E977456}"/>
                </a:ext>
              </a:extLst>
            </p:cNvPr>
            <p:cNvSpPr>
              <a:spLocks noChangeAspect="1"/>
            </p:cNvSpPr>
            <p:nvPr/>
          </p:nvSpPr>
          <p:spPr>
            <a:xfrm>
              <a:off x="2598372" y="274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0" name="Oval 69">
              <a:extLst>
                <a:ext uri="{FF2B5EF4-FFF2-40B4-BE49-F238E27FC236}">
                  <a16:creationId xmlns:a16="http://schemas.microsoft.com/office/drawing/2014/main" id="{4F0A51F0-E310-4BB0-B28A-7B7195F0D7E1}"/>
                </a:ext>
              </a:extLst>
            </p:cNvPr>
            <p:cNvSpPr>
              <a:spLocks noChangeAspect="1"/>
            </p:cNvSpPr>
            <p:nvPr/>
          </p:nvSpPr>
          <p:spPr>
            <a:xfrm>
              <a:off x="2605867" y="2177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1" name="Oval 70">
              <a:extLst>
                <a:ext uri="{FF2B5EF4-FFF2-40B4-BE49-F238E27FC236}">
                  <a16:creationId xmlns:a16="http://schemas.microsoft.com/office/drawing/2014/main" id="{F22AF50C-4EF6-4FCA-9D4A-24ADB2C134E5}"/>
                </a:ext>
              </a:extLst>
            </p:cNvPr>
            <p:cNvSpPr>
              <a:spLocks noChangeAspect="1"/>
            </p:cNvSpPr>
            <p:nvPr/>
          </p:nvSpPr>
          <p:spPr>
            <a:xfrm>
              <a:off x="4724150" y="84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2" name="Oval 71">
              <a:extLst>
                <a:ext uri="{FF2B5EF4-FFF2-40B4-BE49-F238E27FC236}">
                  <a16:creationId xmlns:a16="http://schemas.microsoft.com/office/drawing/2014/main" id="{1DA157F2-6D5A-4BDB-B735-D60124A99184}"/>
                </a:ext>
              </a:extLst>
            </p:cNvPr>
            <p:cNvSpPr>
              <a:spLocks noChangeAspect="1"/>
            </p:cNvSpPr>
            <p:nvPr/>
          </p:nvSpPr>
          <p:spPr>
            <a:xfrm>
              <a:off x="5752914" y="16037"/>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3" name="Oval 72">
              <a:extLst>
                <a:ext uri="{FF2B5EF4-FFF2-40B4-BE49-F238E27FC236}">
                  <a16:creationId xmlns:a16="http://schemas.microsoft.com/office/drawing/2014/main" id="{1B73FFCB-EB61-4CC4-88F0-04D2EAD4E1D6}"/>
                </a:ext>
              </a:extLst>
            </p:cNvPr>
            <p:cNvSpPr>
              <a:spLocks noChangeAspect="1"/>
            </p:cNvSpPr>
            <p:nvPr/>
          </p:nvSpPr>
          <p:spPr>
            <a:xfrm>
              <a:off x="6378663" y="160401"/>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4" name="Oval 73">
              <a:extLst>
                <a:ext uri="{FF2B5EF4-FFF2-40B4-BE49-F238E27FC236}">
                  <a16:creationId xmlns:a16="http://schemas.microsoft.com/office/drawing/2014/main" id="{8448DFE9-7DB5-47E9-81F9-F98AECB8E968}"/>
                </a:ext>
              </a:extLst>
            </p:cNvPr>
            <p:cNvSpPr>
              <a:spLocks noChangeAspect="1"/>
            </p:cNvSpPr>
            <p:nvPr/>
          </p:nvSpPr>
          <p:spPr>
            <a:xfrm>
              <a:off x="6749456" y="22585"/>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5" name="Oval 74">
              <a:extLst>
                <a:ext uri="{FF2B5EF4-FFF2-40B4-BE49-F238E27FC236}">
                  <a16:creationId xmlns:a16="http://schemas.microsoft.com/office/drawing/2014/main" id="{AC98859A-D38D-40A0-A74D-A05A631BAC5D}"/>
                </a:ext>
              </a:extLst>
            </p:cNvPr>
            <p:cNvSpPr>
              <a:spLocks noChangeAspect="1"/>
            </p:cNvSpPr>
            <p:nvPr/>
          </p:nvSpPr>
          <p:spPr>
            <a:xfrm>
              <a:off x="8745400" y="30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6" name="Oval 75">
              <a:extLst>
                <a:ext uri="{FF2B5EF4-FFF2-40B4-BE49-F238E27FC236}">
                  <a16:creationId xmlns:a16="http://schemas.microsoft.com/office/drawing/2014/main" id="{715F6880-49C3-4ACA-ACE4-99C260C434F6}"/>
                </a:ext>
              </a:extLst>
            </p:cNvPr>
            <p:cNvSpPr>
              <a:spLocks noChangeAspect="1"/>
            </p:cNvSpPr>
            <p:nvPr/>
          </p:nvSpPr>
          <p:spPr>
            <a:xfrm>
              <a:off x="9362386" y="29719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7" name="Oval 76">
              <a:extLst>
                <a:ext uri="{FF2B5EF4-FFF2-40B4-BE49-F238E27FC236}">
                  <a16:creationId xmlns:a16="http://schemas.microsoft.com/office/drawing/2014/main" id="{7EA68FA6-F752-4247-98A1-BB6622B8E7AE}"/>
                </a:ext>
              </a:extLst>
            </p:cNvPr>
            <p:cNvSpPr>
              <a:spLocks noChangeAspect="1"/>
            </p:cNvSpPr>
            <p:nvPr/>
          </p:nvSpPr>
          <p:spPr>
            <a:xfrm>
              <a:off x="10315997" y="4870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8" name="Oval 77">
              <a:extLst>
                <a:ext uri="{FF2B5EF4-FFF2-40B4-BE49-F238E27FC236}">
                  <a16:creationId xmlns:a16="http://schemas.microsoft.com/office/drawing/2014/main" id="{353F3308-C2C5-4D0D-86DF-6E8DAB206926}"/>
                </a:ext>
              </a:extLst>
            </p:cNvPr>
            <p:cNvSpPr>
              <a:spLocks noChangeAspect="1"/>
            </p:cNvSpPr>
            <p:nvPr/>
          </p:nvSpPr>
          <p:spPr>
            <a:xfrm>
              <a:off x="11117901" y="207612"/>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9" name="Oval 78">
              <a:extLst>
                <a:ext uri="{FF2B5EF4-FFF2-40B4-BE49-F238E27FC236}">
                  <a16:creationId xmlns:a16="http://schemas.microsoft.com/office/drawing/2014/main" id="{38FF6E99-DB43-48FE-BEF2-2C81F6E6A0C6}"/>
                </a:ext>
              </a:extLst>
            </p:cNvPr>
            <p:cNvSpPr>
              <a:spLocks noChangeAspect="1"/>
            </p:cNvSpPr>
            <p:nvPr/>
          </p:nvSpPr>
          <p:spPr>
            <a:xfrm>
              <a:off x="11654224" y="48474"/>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0" name="Oval 79">
              <a:extLst>
                <a:ext uri="{FF2B5EF4-FFF2-40B4-BE49-F238E27FC236}">
                  <a16:creationId xmlns:a16="http://schemas.microsoft.com/office/drawing/2014/main" id="{7EC8EE57-C89B-4446-850F-B722D9B4C770}"/>
                </a:ext>
              </a:extLst>
            </p:cNvPr>
            <p:cNvSpPr>
              <a:spLocks noChangeAspect="1"/>
            </p:cNvSpPr>
            <p:nvPr/>
          </p:nvSpPr>
          <p:spPr>
            <a:xfrm>
              <a:off x="7271002" y="436248"/>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1" name="Oval 80">
              <a:extLst>
                <a:ext uri="{FF2B5EF4-FFF2-40B4-BE49-F238E27FC236}">
                  <a16:creationId xmlns:a16="http://schemas.microsoft.com/office/drawing/2014/main" id="{F958533A-2A77-4DBA-A02D-6911A48DD916}"/>
                </a:ext>
              </a:extLst>
            </p:cNvPr>
            <p:cNvSpPr>
              <a:spLocks noChangeAspect="1"/>
            </p:cNvSpPr>
            <p:nvPr/>
          </p:nvSpPr>
          <p:spPr>
            <a:xfrm>
              <a:off x="43745" y="714473"/>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B36EE7BC-9EA4-49B9-B640-C710D30E7A5B}"/>
              </a:ext>
            </a:extLst>
          </p:cNvPr>
          <p:cNvSpPr>
            <a:spLocks noGrp="1"/>
          </p:cNvSpPr>
          <p:nvPr>
            <p:ph type="title" hasCustomPrompt="1"/>
          </p:nvPr>
        </p:nvSpPr>
        <p:spPr/>
        <p:txBody>
          <a:bodyPr/>
          <a:lstStyle>
            <a:lvl1pPr>
              <a:defRPr>
                <a:gradFill>
                  <a:gsLst>
                    <a:gs pos="0">
                      <a:schemeClr val="accent4"/>
                    </a:gs>
                    <a:gs pos="100000">
                      <a:schemeClr val="accent3"/>
                    </a:gs>
                  </a:gsLst>
                  <a:lin ang="5400000" scaled="0"/>
                </a:gradFill>
              </a:defRPr>
            </a:lvl1pPr>
          </a:lstStyle>
          <a:p>
            <a:r>
              <a:rPr lang="en-US" noProof="0"/>
              <a:t>Slide Title</a:t>
            </a:r>
          </a:p>
        </p:txBody>
      </p:sp>
      <p:sp>
        <p:nvSpPr>
          <p:cNvPr id="115" name="Picture Placeholder 114">
            <a:extLst>
              <a:ext uri="{FF2B5EF4-FFF2-40B4-BE49-F238E27FC236}">
                <a16:creationId xmlns:a16="http://schemas.microsoft.com/office/drawing/2014/main" id="{E3EBE92A-7725-4607-8F24-45AAB047DF2D}"/>
              </a:ext>
            </a:extLst>
          </p:cNvPr>
          <p:cNvSpPr>
            <a:spLocks noGrp="1"/>
          </p:cNvSpPr>
          <p:nvPr>
            <p:ph type="pic" sz="quarter" idx="11" hasCustomPrompt="1"/>
          </p:nvPr>
        </p:nvSpPr>
        <p:spPr>
          <a:xfrm rot="-180000">
            <a:off x="856087" y="2165684"/>
            <a:ext cx="3436364" cy="3436364"/>
          </a:xfrm>
          <a:ln w="635000" cap="rnd" cmpd="sng">
            <a:solidFill>
              <a:schemeClr val="tx1"/>
            </a:solidFill>
            <a:miter lim="800000"/>
          </a:ln>
          <a:effectLst>
            <a:outerShdw dist="114300" dir="2700000" algn="tl" rotWithShape="0">
              <a:prstClr val="black">
                <a:alpha val="14000"/>
              </a:prstClr>
            </a:outerShdw>
          </a:effectLst>
        </p:spPr>
        <p:txBody>
          <a:bodyPr anchor="ctr">
            <a:normAutofit/>
          </a:bodyPr>
          <a:lstStyle>
            <a:lvl1pPr marL="0" indent="0" algn="ctr">
              <a:buNone/>
              <a:defRPr sz="1600"/>
            </a:lvl1pPr>
          </a:lstStyle>
          <a:p>
            <a:r>
              <a:rPr lang="en-US" noProof="0" dirty="0"/>
              <a:t>Drag and Drop or Insert Your Picture</a:t>
            </a:r>
          </a:p>
        </p:txBody>
      </p:sp>
      <p:sp>
        <p:nvSpPr>
          <p:cNvPr id="112" name="Picture Placeholder 111">
            <a:extLst>
              <a:ext uri="{FF2B5EF4-FFF2-40B4-BE49-F238E27FC236}">
                <a16:creationId xmlns:a16="http://schemas.microsoft.com/office/drawing/2014/main" id="{E103B770-AEFD-44FF-BADF-AB68C428CBB9}"/>
              </a:ext>
            </a:extLst>
          </p:cNvPr>
          <p:cNvSpPr>
            <a:spLocks noGrp="1"/>
          </p:cNvSpPr>
          <p:nvPr>
            <p:ph type="pic" sz="quarter" idx="10" hasCustomPrompt="1"/>
          </p:nvPr>
        </p:nvSpPr>
        <p:spPr>
          <a:xfrm rot="-180000">
            <a:off x="5428758" y="1953047"/>
            <a:ext cx="2487273" cy="2487273"/>
          </a:xfrm>
          <a:ln w="254000" cap="rnd" cmpd="sng">
            <a:solidFill>
              <a:schemeClr val="bg1">
                <a:lumMod val="95000"/>
              </a:schemeClr>
            </a:solidFill>
            <a:miter lim="800000"/>
          </a:ln>
          <a:effectLst>
            <a:outerShdw dist="114300" dir="2700000" algn="tl" rotWithShape="0">
              <a:prstClr val="black">
                <a:alpha val="14000"/>
              </a:prstClr>
            </a:outerShdw>
          </a:effectLst>
        </p:spPr>
        <p:txBody>
          <a:bodyPr anchor="ctr">
            <a:normAutofit/>
          </a:bodyPr>
          <a:lstStyle>
            <a:lvl1pPr marL="0" indent="0" algn="ctr">
              <a:buNone/>
              <a:defRPr sz="1600"/>
            </a:lvl1pPr>
          </a:lstStyle>
          <a:p>
            <a:r>
              <a:rPr lang="en-US" noProof="0" dirty="0"/>
              <a:t>Drag and Drop or Insert Your Picture</a:t>
            </a:r>
          </a:p>
        </p:txBody>
      </p:sp>
      <p:sp>
        <p:nvSpPr>
          <p:cNvPr id="114" name="Picture Placeholder 10">
            <a:extLst>
              <a:ext uri="{FF2B5EF4-FFF2-40B4-BE49-F238E27FC236}">
                <a16:creationId xmlns:a16="http://schemas.microsoft.com/office/drawing/2014/main" id="{FCBEE3C2-FE80-4EFB-9950-B294D6499046}"/>
              </a:ext>
            </a:extLst>
          </p:cNvPr>
          <p:cNvSpPr>
            <a:spLocks noGrp="1"/>
          </p:cNvSpPr>
          <p:nvPr>
            <p:ph type="pic" sz="quarter" idx="12" hasCustomPrompt="1"/>
          </p:nvPr>
        </p:nvSpPr>
        <p:spPr>
          <a:xfrm rot="-180000">
            <a:off x="9071555" y="1760798"/>
            <a:ext cx="2315650" cy="2813227"/>
          </a:xfrm>
          <a:solidFill>
            <a:schemeClr val="accent1"/>
          </a:solidFill>
          <a:ln w="635000" cap="rnd" cmpd="dbl">
            <a:gradFill>
              <a:gsLst>
                <a:gs pos="100000">
                  <a:srgbClr val="665B3C"/>
                </a:gs>
                <a:gs pos="41620">
                  <a:srgbClr val="E4D6AE"/>
                </a:gs>
                <a:gs pos="43000">
                  <a:schemeClr val="bg1">
                    <a:lumMod val="95000"/>
                  </a:schemeClr>
                </a:gs>
                <a:gs pos="17000">
                  <a:schemeClr val="bg1">
                    <a:lumMod val="50000"/>
                  </a:schemeClr>
                </a:gs>
                <a:gs pos="0">
                  <a:schemeClr val="tx1">
                    <a:lumMod val="65000"/>
                    <a:lumOff val="35000"/>
                  </a:schemeClr>
                </a:gs>
              </a:gsLst>
              <a:lin ang="5220000" scaled="0"/>
            </a:gradFill>
            <a:miter lim="800000"/>
          </a:ln>
          <a:effectLst>
            <a:innerShdw blurRad="63500" dist="50800" dir="13500000">
              <a:prstClr val="black">
                <a:alpha val="50000"/>
              </a:prstClr>
            </a:innerShdw>
          </a:effectLst>
        </p:spPr>
        <p:txBody>
          <a:bodyPr anchor="ctr">
            <a:normAutofit/>
          </a:bodyPr>
          <a:lstStyle>
            <a:lvl1pPr marL="0" indent="0" algn="ctr">
              <a:buNone/>
              <a:defRPr sz="1600"/>
            </a:lvl1pPr>
          </a:lstStyle>
          <a:p>
            <a:r>
              <a:rPr lang="en-US" noProof="0" dirty="0"/>
              <a:t>Drag and Drop or Insert Your Picture</a:t>
            </a:r>
          </a:p>
        </p:txBody>
      </p:sp>
    </p:spTree>
    <p:extLst>
      <p:ext uri="{BB962C8B-B14F-4D97-AF65-F5344CB8AC3E}">
        <p14:creationId xmlns:p14="http://schemas.microsoft.com/office/powerpoint/2010/main" val="24358643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rgbClr val="232939"/>
            </a:gs>
            <a:gs pos="0">
              <a:schemeClr val="tx1">
                <a:lumMod val="95000"/>
                <a:lumOff val="5000"/>
              </a:schemeClr>
            </a:gs>
          </a:gsLst>
          <a:lin ang="5220000" scaled="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E55CEE-7029-4EBB-BB73-2FC34893BEDE}"/>
              </a:ext>
            </a:extLst>
          </p:cNvPr>
          <p:cNvSpPr>
            <a:spLocks noGrp="1"/>
          </p:cNvSpPr>
          <p:nvPr>
            <p:ph type="title"/>
          </p:nvPr>
        </p:nvSpPr>
        <p:spPr>
          <a:xfrm rot="-180000">
            <a:off x="343381" y="402268"/>
            <a:ext cx="7910243" cy="1681497"/>
          </a:xfrm>
          <a:prstGeom prst="rect">
            <a:avLst/>
          </a:prstGeom>
        </p:spPr>
        <p:txBody>
          <a:bodyPr vert="horz" lIns="0" tIns="0" rIns="0" bIns="0" rtlCol="0" anchor="t">
            <a:noAutofit/>
          </a:bodyPr>
          <a:lstStyle/>
          <a:p>
            <a:r>
              <a:rPr lang="en-US" dirty="0"/>
              <a:t>Your Title</a:t>
            </a:r>
          </a:p>
        </p:txBody>
      </p:sp>
      <p:sp>
        <p:nvSpPr>
          <p:cNvPr id="3" name="Text Placeholder 2">
            <a:extLst>
              <a:ext uri="{FF2B5EF4-FFF2-40B4-BE49-F238E27FC236}">
                <a16:creationId xmlns:a16="http://schemas.microsoft.com/office/drawing/2014/main" id="{C077835D-5D88-495C-B1CF-AC59401B0C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6004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6" r:id="rId4"/>
    <p:sldLayoutId id="2147483657" r:id="rId5"/>
  </p:sldLayoutIdLst>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xStyles>
    <p:titleStyle>
      <a:lvl1pPr algn="l" defTabSz="914400" rtl="0" eaLnBrk="1" latinLnBrk="0" hangingPunct="1">
        <a:lnSpc>
          <a:spcPct val="70000"/>
        </a:lnSpc>
        <a:spcBef>
          <a:spcPct val="0"/>
        </a:spcBef>
        <a:buNone/>
        <a:defRPr sz="8800" kern="1200" spc="-300">
          <a:gradFill>
            <a:gsLst>
              <a:gs pos="0">
                <a:schemeClr val="accent4"/>
              </a:gs>
              <a:gs pos="100000">
                <a:schemeClr val="accent3"/>
              </a:gs>
            </a:gsLst>
            <a:lin ang="5400000" scaled="0"/>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69841A3-D33B-4444-9C98-7F8FB141C704}"/>
              </a:ext>
            </a:extLst>
          </p:cNvPr>
          <p:cNvSpPr>
            <a:spLocks noGrp="1"/>
          </p:cNvSpPr>
          <p:nvPr>
            <p:ph type="title"/>
          </p:nvPr>
        </p:nvSpPr>
        <p:spPr/>
        <p:txBody>
          <a:bodyPr/>
          <a:lstStyle/>
          <a:p>
            <a:r>
              <a:rPr lang="en-US" dirty="0"/>
              <a:t>Sing in the</a:t>
            </a:r>
            <a:br>
              <a:rPr lang="en-US" dirty="0"/>
            </a:br>
            <a:r>
              <a:rPr lang="en-US" dirty="0"/>
              <a:t>spirit of Pogo</a:t>
            </a:r>
          </a:p>
        </p:txBody>
      </p:sp>
      <p:cxnSp>
        <p:nvCxnSpPr>
          <p:cNvPr id="11" name="Straight Connector 10">
            <a:extLst>
              <a:ext uri="{FF2B5EF4-FFF2-40B4-BE49-F238E27FC236}">
                <a16:creationId xmlns:a16="http://schemas.microsoft.com/office/drawing/2014/main" id="{B1AD8B83-4B4D-415E-97B1-98F01A37B620}"/>
              </a:ext>
              <a:ext uri="{C183D7F6-B498-43B3-948B-1728B52AA6E4}">
                <adec:decorative xmlns:adec="http://schemas.microsoft.com/office/drawing/2017/decorative" val="1"/>
              </a:ext>
            </a:extLst>
          </p:cNvPr>
          <p:cNvCxnSpPr>
            <a:cxnSpLocks/>
          </p:cNvCxnSpPr>
          <p:nvPr/>
        </p:nvCxnSpPr>
        <p:spPr>
          <a:xfrm flipV="1">
            <a:off x="3356872" y="3454730"/>
            <a:ext cx="2792194" cy="146333"/>
          </a:xfrm>
          <a:prstGeom prst="line">
            <a:avLst/>
          </a:prstGeom>
          <a:ln w="76200" cap="rnd">
            <a:solidFill>
              <a:schemeClr val="accent5"/>
            </a:solidFill>
            <a:round/>
          </a:ln>
        </p:spPr>
        <p:style>
          <a:lnRef idx="1">
            <a:schemeClr val="accent1"/>
          </a:lnRef>
          <a:fillRef idx="0">
            <a:schemeClr val="accent1"/>
          </a:fillRef>
          <a:effectRef idx="0">
            <a:schemeClr val="accent1"/>
          </a:effectRef>
          <a:fontRef idx="minor">
            <a:schemeClr val="tx1"/>
          </a:fontRef>
        </p:style>
      </p:cxnSp>
      <p:grpSp>
        <p:nvGrpSpPr>
          <p:cNvPr id="9" name="Group 8" descr="Glow Light">
            <a:extLst>
              <a:ext uri="{FF2B5EF4-FFF2-40B4-BE49-F238E27FC236}">
                <a16:creationId xmlns:a16="http://schemas.microsoft.com/office/drawing/2014/main" id="{C42EC70B-AA27-4CE6-94FC-89F7CC99A95A}"/>
              </a:ext>
            </a:extLst>
          </p:cNvPr>
          <p:cNvGrpSpPr>
            <a:grpSpLocks noChangeAspect="1"/>
          </p:cNvGrpSpPr>
          <p:nvPr/>
        </p:nvGrpSpPr>
        <p:grpSpPr>
          <a:xfrm rot="-180000">
            <a:off x="3329284" y="2505923"/>
            <a:ext cx="527652" cy="527652"/>
            <a:chOff x="5994457" y="3309752"/>
            <a:chExt cx="2933700" cy="2933700"/>
          </a:xfrm>
        </p:grpSpPr>
        <p:sp>
          <p:nvSpPr>
            <p:cNvPr id="12" name="Oval 11">
              <a:extLst>
                <a:ext uri="{FF2B5EF4-FFF2-40B4-BE49-F238E27FC236}">
                  <a16:creationId xmlns:a16="http://schemas.microsoft.com/office/drawing/2014/main" id="{4D0347FF-EEE0-423A-9E3D-56AB5A2670E2}"/>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46991062-AE79-4090-A706-77BDD682B831}"/>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descr="Glow Light">
            <a:extLst>
              <a:ext uri="{FF2B5EF4-FFF2-40B4-BE49-F238E27FC236}">
                <a16:creationId xmlns:a16="http://schemas.microsoft.com/office/drawing/2014/main" id="{9CC9142A-32B6-4E51-AE68-AB7CAAEC8416}"/>
              </a:ext>
            </a:extLst>
          </p:cNvPr>
          <p:cNvGrpSpPr>
            <a:grpSpLocks noChangeAspect="1"/>
          </p:cNvGrpSpPr>
          <p:nvPr/>
        </p:nvGrpSpPr>
        <p:grpSpPr>
          <a:xfrm rot="-180000">
            <a:off x="3558107" y="3360250"/>
            <a:ext cx="849790" cy="849790"/>
            <a:chOff x="5994457" y="3309752"/>
            <a:chExt cx="2933700" cy="2933700"/>
          </a:xfrm>
        </p:grpSpPr>
        <p:sp>
          <p:nvSpPr>
            <p:cNvPr id="22" name="Oval 21">
              <a:extLst>
                <a:ext uri="{FF2B5EF4-FFF2-40B4-BE49-F238E27FC236}">
                  <a16:creationId xmlns:a16="http://schemas.microsoft.com/office/drawing/2014/main" id="{D9476952-B483-4C38-9848-6255E913A08E}"/>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3F13FB53-37D9-4531-BA95-41EB6E8D8BB9}"/>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descr="Glow Light">
            <a:extLst>
              <a:ext uri="{FF2B5EF4-FFF2-40B4-BE49-F238E27FC236}">
                <a16:creationId xmlns:a16="http://schemas.microsoft.com/office/drawing/2014/main" id="{ADA179D8-0AAD-48A9-BA6A-7273F4FE0DB9}"/>
              </a:ext>
            </a:extLst>
          </p:cNvPr>
          <p:cNvGrpSpPr>
            <a:grpSpLocks noChangeAspect="1"/>
          </p:cNvGrpSpPr>
          <p:nvPr/>
        </p:nvGrpSpPr>
        <p:grpSpPr>
          <a:xfrm>
            <a:off x="5797644" y="2250089"/>
            <a:ext cx="2003762" cy="2003762"/>
            <a:chOff x="5994457" y="3309752"/>
            <a:chExt cx="2933700" cy="2933700"/>
          </a:xfrm>
        </p:grpSpPr>
        <p:sp>
          <p:nvSpPr>
            <p:cNvPr id="28" name="Oval 27">
              <a:extLst>
                <a:ext uri="{FF2B5EF4-FFF2-40B4-BE49-F238E27FC236}">
                  <a16:creationId xmlns:a16="http://schemas.microsoft.com/office/drawing/2014/main" id="{41D934D5-1EAB-4713-9A15-0DD47F831E29}"/>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9F9FC37B-1CCB-4250-BC79-F0BF7021B7EC}"/>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descr="Glow Light">
            <a:extLst>
              <a:ext uri="{FF2B5EF4-FFF2-40B4-BE49-F238E27FC236}">
                <a16:creationId xmlns:a16="http://schemas.microsoft.com/office/drawing/2014/main" id="{5D0D98E1-2523-49EE-A252-E4D76984B028}"/>
              </a:ext>
            </a:extLst>
          </p:cNvPr>
          <p:cNvGrpSpPr>
            <a:grpSpLocks noChangeAspect="1"/>
          </p:cNvGrpSpPr>
          <p:nvPr/>
        </p:nvGrpSpPr>
        <p:grpSpPr>
          <a:xfrm>
            <a:off x="10537590" y="1821912"/>
            <a:ext cx="2003762" cy="2003762"/>
            <a:chOff x="5994457" y="3309752"/>
            <a:chExt cx="2933700" cy="2933700"/>
          </a:xfrm>
        </p:grpSpPr>
        <p:sp>
          <p:nvSpPr>
            <p:cNvPr id="31" name="Oval 30">
              <a:extLst>
                <a:ext uri="{FF2B5EF4-FFF2-40B4-BE49-F238E27FC236}">
                  <a16:creationId xmlns:a16="http://schemas.microsoft.com/office/drawing/2014/main" id="{1CD7F0F7-099D-4FDA-84D0-55FEC4F0398A}"/>
                </a:ext>
              </a:extLst>
            </p:cNvPr>
            <p:cNvSpPr>
              <a:spLocks noChangeAspect="1"/>
            </p:cNvSpPr>
            <p:nvPr/>
          </p:nvSpPr>
          <p:spPr>
            <a:xfrm>
              <a:off x="5994457" y="3309752"/>
              <a:ext cx="2933700" cy="2933700"/>
            </a:xfrm>
            <a:prstGeom prst="ellipse">
              <a:avLst/>
            </a:prstGeom>
            <a:gradFill flip="none" rotWithShape="1">
              <a:gsLst>
                <a:gs pos="0">
                  <a:schemeClr val="bg1"/>
                </a:gs>
                <a:gs pos="5000">
                  <a:schemeClr val="bg1">
                    <a:lumMod val="95000"/>
                  </a:schemeClr>
                </a:gs>
                <a:gs pos="10000">
                  <a:schemeClr val="bg1">
                    <a:alpha val="20000"/>
                  </a:schemeClr>
                </a:gs>
                <a:gs pos="68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6F55D2AF-BA8A-4F8E-9103-F892694868DC}"/>
                </a:ext>
              </a:extLst>
            </p:cNvPr>
            <p:cNvSpPr/>
            <p:nvPr/>
          </p:nvSpPr>
          <p:spPr>
            <a:xfrm>
              <a:off x="7140906" y="4456201"/>
              <a:ext cx="640802" cy="640802"/>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 name="Picture 2">
            <a:extLst>
              <a:ext uri="{FF2B5EF4-FFF2-40B4-BE49-F238E27FC236}">
                <a16:creationId xmlns:a16="http://schemas.microsoft.com/office/drawing/2014/main" id="{C560CB20-C950-41EF-BE38-F1AD795A10DB}"/>
              </a:ext>
            </a:extLst>
          </p:cNvPr>
          <p:cNvPicPr>
            <a:picLocks noChangeAspect="1"/>
          </p:cNvPicPr>
          <p:nvPr/>
        </p:nvPicPr>
        <p:blipFill>
          <a:blip r:embed="rId3"/>
          <a:stretch>
            <a:fillRect/>
          </a:stretch>
        </p:blipFill>
        <p:spPr>
          <a:xfrm>
            <a:off x="7854688" y="2281850"/>
            <a:ext cx="1733550" cy="2638425"/>
          </a:xfrm>
          <a:prstGeom prst="rect">
            <a:avLst/>
          </a:prstGeom>
        </p:spPr>
      </p:pic>
      <p:pic>
        <p:nvPicPr>
          <p:cNvPr id="15" name="Picture Placeholder 14">
            <a:extLst>
              <a:ext uri="{FF2B5EF4-FFF2-40B4-BE49-F238E27FC236}">
                <a16:creationId xmlns:a16="http://schemas.microsoft.com/office/drawing/2014/main" id="{1292E0B8-C345-4388-81E5-09164610D78D}"/>
              </a:ext>
            </a:extLst>
          </p:cNvPr>
          <p:cNvPicPr>
            <a:picLocks noGrp="1" noChangeAspect="1"/>
          </p:cNvPicPr>
          <p:nvPr>
            <p:ph type="pic" sz="quarter" idx="10"/>
          </p:nvPr>
        </p:nvPicPr>
        <p:blipFill>
          <a:blip r:embed="rId3"/>
          <a:srcRect t="10084" b="10084"/>
          <a:stretch>
            <a:fillRect/>
          </a:stretch>
        </p:blipFill>
        <p:spPr>
          <a:xfrm rot="-180000">
            <a:off x="6943561" y="697644"/>
            <a:ext cx="4427856" cy="5379296"/>
          </a:xfrm>
        </p:spPr>
      </p:pic>
    </p:spTree>
    <p:extLst>
      <p:ext uri="{BB962C8B-B14F-4D97-AF65-F5344CB8AC3E}">
        <p14:creationId xmlns:p14="http://schemas.microsoft.com/office/powerpoint/2010/main" val="144894086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65E4-7E0E-479F-B0AD-B850F2429F23}"/>
              </a:ext>
            </a:extLst>
          </p:cNvPr>
          <p:cNvSpPr>
            <a:spLocks noGrp="1"/>
          </p:cNvSpPr>
          <p:nvPr>
            <p:ph type="title"/>
          </p:nvPr>
        </p:nvSpPr>
        <p:spPr>
          <a:xfrm rot="-180000">
            <a:off x="342582" y="371766"/>
            <a:ext cx="9075857" cy="1681497"/>
          </a:xfrm>
        </p:spPr>
        <p:txBody>
          <a:bodyPr/>
          <a:lstStyle/>
          <a:p>
            <a:r>
              <a:rPr lang="en-US" dirty="0"/>
              <a:t>Acts 16:25</a:t>
            </a:r>
          </a:p>
        </p:txBody>
      </p:sp>
      <p:sp>
        <p:nvSpPr>
          <p:cNvPr id="3" name="Text Placeholder 2">
            <a:extLst>
              <a:ext uri="{FF2B5EF4-FFF2-40B4-BE49-F238E27FC236}">
                <a16:creationId xmlns:a16="http://schemas.microsoft.com/office/drawing/2014/main" id="{F6A6247B-F77D-4348-AF6E-C689F3FDE84F}"/>
              </a:ext>
            </a:extLst>
          </p:cNvPr>
          <p:cNvSpPr>
            <a:spLocks noGrp="1"/>
          </p:cNvSpPr>
          <p:nvPr>
            <p:ph type="body" sz="quarter" idx="10"/>
          </p:nvPr>
        </p:nvSpPr>
        <p:spPr>
          <a:xfrm>
            <a:off x="431800" y="2398643"/>
            <a:ext cx="11243365" cy="3671957"/>
          </a:xfrm>
        </p:spPr>
        <p:txBody>
          <a:bodyPr>
            <a:normAutofit/>
          </a:bodyPr>
          <a:lstStyle/>
          <a:p>
            <a:pPr marR="0" algn="l" rtl="0"/>
            <a:r>
              <a:rPr lang="en-US" b="0" i="0" u="none" strike="noStrike" baseline="0" dirty="0">
                <a:latin typeface="Verdana" panose="020B0604030504040204" pitchFamily="34" charset="0"/>
              </a:rPr>
              <a:t>(Acts 16:25)  But at midnight Paul and Silas were praying and singing hymns to God, and the prisoners were listening to them.</a:t>
            </a:r>
          </a:p>
          <a:p>
            <a:pPr marR="0" algn="l" rtl="0"/>
            <a:endParaRPr lang="en-US" b="0" i="0" u="none" strike="noStrike" baseline="0" dirty="0">
              <a:latin typeface="Verdana" panose="020B0604030504040204" pitchFamily="34" charset="0"/>
            </a:endParaRPr>
          </a:p>
          <a:p>
            <a:pPr marR="0" algn="l" rtl="0"/>
            <a:r>
              <a:rPr lang="en-US" dirty="0">
                <a:latin typeface="Verdana" panose="020B0604030504040204" pitchFamily="34" charset="0"/>
              </a:rPr>
              <a:t>Paul and Silas are in prison</a:t>
            </a:r>
          </a:p>
          <a:p>
            <a:pPr marR="0" algn="l" rtl="0"/>
            <a:r>
              <a:rPr lang="en-US" b="0" i="0" u="none" strike="noStrike" baseline="0" dirty="0">
                <a:latin typeface="Verdana" panose="020B0604030504040204" pitchFamily="34" charset="0"/>
              </a:rPr>
              <a:t>Not professional singers, but praising God in a difficult situation.</a:t>
            </a:r>
          </a:p>
          <a:p>
            <a:pPr marR="0" algn="l" rtl="0"/>
            <a:endParaRPr lang="en-US" b="0" i="0" u="none" strike="noStrike" baseline="0" dirty="0">
              <a:latin typeface="Verdana" panose="020B0604030504040204" pitchFamily="34" charset="0"/>
            </a:endParaRPr>
          </a:p>
        </p:txBody>
      </p:sp>
    </p:spTree>
    <p:extLst>
      <p:ext uri="{BB962C8B-B14F-4D97-AF65-F5344CB8AC3E}">
        <p14:creationId xmlns:p14="http://schemas.microsoft.com/office/powerpoint/2010/main" val="84329790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65E4-7E0E-479F-B0AD-B850F2429F23}"/>
              </a:ext>
            </a:extLst>
          </p:cNvPr>
          <p:cNvSpPr>
            <a:spLocks noGrp="1"/>
          </p:cNvSpPr>
          <p:nvPr>
            <p:ph type="title"/>
          </p:nvPr>
        </p:nvSpPr>
        <p:spPr>
          <a:xfrm rot="-180000">
            <a:off x="342582" y="371766"/>
            <a:ext cx="9075857" cy="1681497"/>
          </a:xfrm>
        </p:spPr>
        <p:txBody>
          <a:bodyPr/>
          <a:lstStyle/>
          <a:p>
            <a:r>
              <a:rPr lang="en-US" dirty="0"/>
              <a:t>Remember Pogo</a:t>
            </a:r>
          </a:p>
        </p:txBody>
      </p:sp>
      <p:sp>
        <p:nvSpPr>
          <p:cNvPr id="3" name="Text Placeholder 2">
            <a:extLst>
              <a:ext uri="{FF2B5EF4-FFF2-40B4-BE49-F238E27FC236}">
                <a16:creationId xmlns:a16="http://schemas.microsoft.com/office/drawing/2014/main" id="{F6A6247B-F77D-4348-AF6E-C689F3FDE84F}"/>
              </a:ext>
            </a:extLst>
          </p:cNvPr>
          <p:cNvSpPr>
            <a:spLocks noGrp="1"/>
          </p:cNvSpPr>
          <p:nvPr>
            <p:ph type="body" sz="quarter" idx="10"/>
          </p:nvPr>
        </p:nvSpPr>
        <p:spPr>
          <a:xfrm>
            <a:off x="431800" y="2398643"/>
            <a:ext cx="7599017" cy="3671957"/>
          </a:xfrm>
        </p:spPr>
        <p:txBody>
          <a:bodyPr>
            <a:normAutofit/>
          </a:bodyPr>
          <a:lstStyle/>
          <a:p>
            <a:pPr marR="0" algn="l" rtl="0"/>
            <a:r>
              <a:rPr lang="en-US" sz="2400" b="0" i="0" u="none" strike="noStrike" baseline="0" dirty="0">
                <a:latin typeface="Verdana" panose="020B0604030504040204" pitchFamily="34" charset="0"/>
              </a:rPr>
              <a:t>“It </a:t>
            </a:r>
            <a:r>
              <a:rPr lang="en-US" sz="2400" b="0" i="0" u="none" strike="noStrike" baseline="0" dirty="0" err="1">
                <a:latin typeface="Verdana" panose="020B0604030504040204" pitchFamily="34" charset="0"/>
              </a:rPr>
              <a:t>ain’t</a:t>
            </a:r>
            <a:r>
              <a:rPr lang="en-US" sz="2400" b="0" i="0" u="none" strike="noStrike" baseline="0" dirty="0">
                <a:latin typeface="Verdana" panose="020B0604030504040204" pitchFamily="34" charset="0"/>
              </a:rPr>
              <a:t> how good it sounds – It’s how good it feels on the way out.”</a:t>
            </a:r>
          </a:p>
          <a:p>
            <a:pPr marR="0" algn="l" rtl="0"/>
            <a:endParaRPr lang="en-US" sz="2400" dirty="0">
              <a:latin typeface="Verdana" panose="020B0604030504040204" pitchFamily="34" charset="0"/>
            </a:endParaRPr>
          </a:p>
          <a:p>
            <a:pPr marR="0" algn="l" rtl="0"/>
            <a:r>
              <a:rPr lang="en-US" sz="2400" b="0" i="0" u="none" strike="noStrike" baseline="0" dirty="0">
                <a:latin typeface="Verdana" panose="020B0604030504040204" pitchFamily="34" charset="0"/>
              </a:rPr>
              <a:t>Sing to the best of your ability.</a:t>
            </a:r>
          </a:p>
          <a:p>
            <a:pPr marR="0" algn="l" rtl="0"/>
            <a:r>
              <a:rPr lang="en-US" sz="2400" dirty="0">
                <a:latin typeface="Verdana" panose="020B0604030504040204" pitchFamily="34" charset="0"/>
              </a:rPr>
              <a:t>Learn to sing as the song was written.</a:t>
            </a:r>
          </a:p>
          <a:p>
            <a:pPr marR="0" algn="l" rtl="0"/>
            <a:r>
              <a:rPr lang="en-US" sz="2400" b="0" i="0" u="none" strike="noStrike" baseline="0" dirty="0">
                <a:latin typeface="Verdana" panose="020B0604030504040204" pitchFamily="34" charset="0"/>
              </a:rPr>
              <a:t>Sing with spirit</a:t>
            </a:r>
          </a:p>
          <a:p>
            <a:pPr marR="0" algn="l" rtl="0"/>
            <a:r>
              <a:rPr lang="en-US" sz="2400" dirty="0">
                <a:latin typeface="Verdana" panose="020B0604030504040204" pitchFamily="34" charset="0"/>
              </a:rPr>
              <a:t>Make melody in your heart.</a:t>
            </a:r>
            <a:endParaRPr lang="en-US" sz="2400" b="0" i="0" u="none" strike="noStrike" baseline="0" dirty="0">
              <a:latin typeface="Verdana" panose="020B0604030504040204" pitchFamily="34" charset="0"/>
            </a:endParaRPr>
          </a:p>
          <a:p>
            <a:pPr marR="0" algn="l" rtl="0"/>
            <a:endParaRPr lang="en-US" sz="2400" b="0" i="0" u="none" strike="noStrike" baseline="0" dirty="0">
              <a:latin typeface="Verdana" panose="020B0604030504040204" pitchFamily="34" charset="0"/>
            </a:endParaRPr>
          </a:p>
        </p:txBody>
      </p:sp>
      <p:pic>
        <p:nvPicPr>
          <p:cNvPr id="5" name="Picture 4">
            <a:extLst>
              <a:ext uri="{FF2B5EF4-FFF2-40B4-BE49-F238E27FC236}">
                <a16:creationId xmlns:a16="http://schemas.microsoft.com/office/drawing/2014/main" id="{86076248-DD2C-4C52-B8B0-78DE279530BC}"/>
              </a:ext>
            </a:extLst>
          </p:cNvPr>
          <p:cNvPicPr>
            <a:picLocks noChangeAspect="1"/>
          </p:cNvPicPr>
          <p:nvPr/>
        </p:nvPicPr>
        <p:blipFill>
          <a:blip r:embed="rId2"/>
          <a:stretch>
            <a:fillRect/>
          </a:stretch>
        </p:blipFill>
        <p:spPr>
          <a:xfrm rot="807166">
            <a:off x="9028952" y="2016469"/>
            <a:ext cx="2331969" cy="3707569"/>
          </a:xfrm>
          <a:prstGeom prst="rect">
            <a:avLst/>
          </a:prstGeom>
        </p:spPr>
      </p:pic>
    </p:spTree>
    <p:extLst>
      <p:ext uri="{BB962C8B-B14F-4D97-AF65-F5344CB8AC3E}">
        <p14:creationId xmlns:p14="http://schemas.microsoft.com/office/powerpoint/2010/main" val="51600321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87ECA-EA15-4E4D-A5AA-42699AC13F4A}"/>
              </a:ext>
            </a:extLst>
          </p:cNvPr>
          <p:cNvSpPr>
            <a:spLocks noGrp="1"/>
          </p:cNvSpPr>
          <p:nvPr>
            <p:ph type="title"/>
          </p:nvPr>
        </p:nvSpPr>
        <p:spPr/>
        <p:txBody>
          <a:bodyPr/>
          <a:lstStyle/>
          <a:p>
            <a:r>
              <a:rPr lang="en-US" dirty="0" err="1"/>
              <a:t>Pogo’s</a:t>
            </a:r>
            <a:r>
              <a:rPr lang="en-US" dirty="0"/>
              <a:t> Advice</a:t>
            </a:r>
          </a:p>
        </p:txBody>
      </p:sp>
      <p:sp>
        <p:nvSpPr>
          <p:cNvPr id="3" name="Text Placeholder 2">
            <a:extLst>
              <a:ext uri="{FF2B5EF4-FFF2-40B4-BE49-F238E27FC236}">
                <a16:creationId xmlns:a16="http://schemas.microsoft.com/office/drawing/2014/main" id="{1E1470A3-2CBA-4208-891C-C35BA571851B}"/>
              </a:ext>
            </a:extLst>
          </p:cNvPr>
          <p:cNvSpPr>
            <a:spLocks noGrp="1"/>
          </p:cNvSpPr>
          <p:nvPr>
            <p:ph type="body" sz="quarter" idx="10"/>
          </p:nvPr>
        </p:nvSpPr>
        <p:spPr>
          <a:xfrm>
            <a:off x="431800" y="1949231"/>
            <a:ext cx="5828298" cy="4121369"/>
          </a:xfrm>
        </p:spPr>
        <p:txBody>
          <a:bodyPr>
            <a:normAutofit/>
          </a:bodyPr>
          <a:lstStyle/>
          <a:p>
            <a:pPr marL="0" indent="0">
              <a:buNone/>
            </a:pPr>
            <a:r>
              <a:rPr lang="en-US" dirty="0"/>
              <a:t>Pogo – comic strip about swamp animals</a:t>
            </a:r>
            <a:endParaRPr lang="en-US" noProof="1"/>
          </a:p>
          <a:p>
            <a:r>
              <a:rPr lang="en-US" noProof="1"/>
              <a:t>A group are singing in the swamp</a:t>
            </a:r>
          </a:p>
          <a:p>
            <a:r>
              <a:rPr lang="en-US" noProof="1"/>
              <a:t>Turtle – What do you think?</a:t>
            </a:r>
          </a:p>
          <a:p>
            <a:r>
              <a:rPr lang="en-US" noProof="1"/>
              <a:t>Alligator – How do we sound?</a:t>
            </a:r>
          </a:p>
          <a:p>
            <a:r>
              <a:rPr lang="en-US" b="1" noProof="1"/>
              <a:t>Pogo – Well, y’know, it ain’t how good it sounds – it’s how good it feels on the way out.</a:t>
            </a:r>
          </a:p>
          <a:p>
            <a:endParaRPr lang="en-US" sz="2400" b="1" noProof="1"/>
          </a:p>
        </p:txBody>
      </p:sp>
      <p:pic>
        <p:nvPicPr>
          <p:cNvPr id="5" name="Picture Placeholder 14">
            <a:extLst>
              <a:ext uri="{FF2B5EF4-FFF2-40B4-BE49-F238E27FC236}">
                <a16:creationId xmlns:a16="http://schemas.microsoft.com/office/drawing/2014/main" id="{E67A31E1-1BDA-4E06-BAE1-441F3EA82E60}"/>
              </a:ext>
            </a:extLst>
          </p:cNvPr>
          <p:cNvPicPr>
            <a:picLocks noChangeAspect="1"/>
          </p:cNvPicPr>
          <p:nvPr/>
        </p:nvPicPr>
        <p:blipFill>
          <a:blip r:embed="rId3"/>
          <a:srcRect t="10084" b="10084"/>
          <a:stretch>
            <a:fillRect/>
          </a:stretch>
        </p:blipFill>
        <p:spPr>
          <a:xfrm rot="-180000">
            <a:off x="7327491" y="2020617"/>
            <a:ext cx="2817613" cy="3423050"/>
          </a:xfrm>
          <a:prstGeom prst="rect">
            <a:avLst/>
          </a:prstGeom>
        </p:spPr>
      </p:pic>
      <p:pic>
        <p:nvPicPr>
          <p:cNvPr id="1026" name="Picture 2" descr="POGO POSSUM&quot; Poster by BleedingAgility | Redbubble">
            <a:extLst>
              <a:ext uri="{FF2B5EF4-FFF2-40B4-BE49-F238E27FC236}">
                <a16:creationId xmlns:a16="http://schemas.microsoft.com/office/drawing/2014/main" id="{C08DFCC7-E0C5-4CD4-9A02-238574D789D3}"/>
              </a:ext>
            </a:extLst>
          </p:cNvPr>
          <p:cNvPicPr>
            <a:picLocks noGrp="1" noChangeAspect="1" noChangeArrowheads="1"/>
          </p:cNvPicPr>
          <p:nvPr>
            <p:ph type="pic" sz="quarter" idx="11"/>
          </p:nvPr>
        </p:nvPicPr>
        <p:blipFill>
          <a:blip r:embed="rId4">
            <a:extLst>
              <a:ext uri="{28A0092B-C50C-407E-A947-70E740481C1C}">
                <a14:useLocalDpi xmlns:a14="http://schemas.microsoft.com/office/drawing/2010/main" val="0"/>
              </a:ext>
            </a:extLst>
          </a:blip>
          <a:srcRect t="12548" b="12548"/>
          <a:stretch>
            <a:fillRect/>
          </a:stretch>
        </p:blipFill>
        <p:spPr bwMode="auto">
          <a:xfrm rot="21421661">
            <a:off x="6846888" y="1638300"/>
            <a:ext cx="3779837" cy="3779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5950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65E4-7E0E-479F-B0AD-B850F2429F23}"/>
              </a:ext>
            </a:extLst>
          </p:cNvPr>
          <p:cNvSpPr>
            <a:spLocks noGrp="1"/>
          </p:cNvSpPr>
          <p:nvPr>
            <p:ph type="title"/>
          </p:nvPr>
        </p:nvSpPr>
        <p:spPr/>
        <p:txBody>
          <a:bodyPr/>
          <a:lstStyle/>
          <a:p>
            <a:r>
              <a:rPr lang="en-US" dirty="0"/>
              <a:t>Introduction</a:t>
            </a:r>
          </a:p>
        </p:txBody>
      </p:sp>
      <p:sp>
        <p:nvSpPr>
          <p:cNvPr id="3" name="Text Placeholder 2">
            <a:extLst>
              <a:ext uri="{FF2B5EF4-FFF2-40B4-BE49-F238E27FC236}">
                <a16:creationId xmlns:a16="http://schemas.microsoft.com/office/drawing/2014/main" id="{F6A6247B-F77D-4348-AF6E-C689F3FDE84F}"/>
              </a:ext>
            </a:extLst>
          </p:cNvPr>
          <p:cNvSpPr>
            <a:spLocks noGrp="1"/>
          </p:cNvSpPr>
          <p:nvPr>
            <p:ph type="body" sz="quarter" idx="10"/>
          </p:nvPr>
        </p:nvSpPr>
        <p:spPr>
          <a:xfrm>
            <a:off x="431800" y="2398643"/>
            <a:ext cx="11243365" cy="3671957"/>
          </a:xfrm>
        </p:spPr>
        <p:txBody>
          <a:bodyPr>
            <a:normAutofit/>
          </a:bodyPr>
          <a:lstStyle/>
          <a:p>
            <a:r>
              <a:rPr lang="en-US" sz="3200" dirty="0"/>
              <a:t>Singing is an important part of our worship.</a:t>
            </a:r>
          </a:p>
          <a:p>
            <a:r>
              <a:rPr lang="en-US" sz="3200" dirty="0"/>
              <a:t>We can always improve the mechanics of music</a:t>
            </a:r>
          </a:p>
          <a:p>
            <a:r>
              <a:rPr lang="en-US" sz="3200" dirty="0"/>
              <a:t>God does not require you to have studied music</a:t>
            </a:r>
          </a:p>
          <a:p>
            <a:r>
              <a:rPr lang="en-US" sz="3200" dirty="0"/>
              <a:t>God does ask that we do the best we can.</a:t>
            </a:r>
          </a:p>
          <a:p>
            <a:r>
              <a:rPr lang="en-US" sz="3200" dirty="0"/>
              <a:t>We do not have to have a good singing voice</a:t>
            </a:r>
          </a:p>
          <a:p>
            <a:r>
              <a:rPr lang="en-US" sz="3200" dirty="0"/>
              <a:t>BUT – we are all commanded to sing.</a:t>
            </a:r>
          </a:p>
        </p:txBody>
      </p:sp>
    </p:spTree>
    <p:extLst>
      <p:ext uri="{BB962C8B-B14F-4D97-AF65-F5344CB8AC3E}">
        <p14:creationId xmlns:p14="http://schemas.microsoft.com/office/powerpoint/2010/main" val="48791163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65E4-7E0E-479F-B0AD-B850F2429F23}"/>
              </a:ext>
            </a:extLst>
          </p:cNvPr>
          <p:cNvSpPr>
            <a:spLocks noGrp="1"/>
          </p:cNvSpPr>
          <p:nvPr>
            <p:ph type="title"/>
          </p:nvPr>
        </p:nvSpPr>
        <p:spPr/>
        <p:txBody>
          <a:bodyPr/>
          <a:lstStyle/>
          <a:p>
            <a:r>
              <a:rPr lang="en-US" dirty="0"/>
              <a:t>Introduction</a:t>
            </a:r>
          </a:p>
        </p:txBody>
      </p:sp>
      <p:sp>
        <p:nvSpPr>
          <p:cNvPr id="3" name="Text Placeholder 2">
            <a:extLst>
              <a:ext uri="{FF2B5EF4-FFF2-40B4-BE49-F238E27FC236}">
                <a16:creationId xmlns:a16="http://schemas.microsoft.com/office/drawing/2014/main" id="{F6A6247B-F77D-4348-AF6E-C689F3FDE84F}"/>
              </a:ext>
            </a:extLst>
          </p:cNvPr>
          <p:cNvSpPr>
            <a:spLocks noGrp="1"/>
          </p:cNvSpPr>
          <p:nvPr>
            <p:ph type="body" sz="quarter" idx="10"/>
          </p:nvPr>
        </p:nvSpPr>
        <p:spPr>
          <a:xfrm>
            <a:off x="431800" y="2398643"/>
            <a:ext cx="11243365" cy="3671957"/>
          </a:xfrm>
        </p:spPr>
        <p:txBody>
          <a:bodyPr>
            <a:normAutofit lnSpcReduction="10000"/>
          </a:bodyPr>
          <a:lstStyle/>
          <a:p>
            <a:pPr marR="0" algn="l" rtl="0"/>
            <a:r>
              <a:rPr lang="en-US" b="0" i="0" u="none" strike="noStrike" baseline="0" dirty="0">
                <a:latin typeface="Verdana" panose="020B0604030504040204" pitchFamily="34" charset="0"/>
              </a:rPr>
              <a:t>(Psalms 150:6)  Let everything that has breath praise the LORD. Praise the LORD!</a:t>
            </a:r>
          </a:p>
          <a:p>
            <a:pPr marR="0" algn="l" rtl="0"/>
            <a:endParaRPr lang="en-US" dirty="0">
              <a:latin typeface="Verdana" panose="020B0604030504040204" pitchFamily="34" charset="0"/>
            </a:endParaRPr>
          </a:p>
          <a:p>
            <a:pPr marR="0" algn="l" rtl="0"/>
            <a:r>
              <a:rPr lang="en-US" b="0" i="0" u="none" strike="noStrike" baseline="0" dirty="0">
                <a:latin typeface="Verdana" panose="020B0604030504040204" pitchFamily="34" charset="0"/>
              </a:rPr>
              <a:t>(Psalms 66:1)  Make a joyful shout to God, all the earth!</a:t>
            </a:r>
          </a:p>
          <a:p>
            <a:r>
              <a:rPr lang="en-US" b="0" i="0" u="none" strike="noStrike" baseline="0" dirty="0">
                <a:latin typeface="Verdana" panose="020B0604030504040204" pitchFamily="34" charset="0"/>
              </a:rPr>
              <a:t>(Psalms 66:1 KJV)  Make a joyful </a:t>
            </a:r>
            <a:r>
              <a:rPr lang="en-US" b="1" i="0" u="sng" strike="noStrike" baseline="0" dirty="0">
                <a:latin typeface="Verdana" panose="020B0604030504040204" pitchFamily="34" charset="0"/>
              </a:rPr>
              <a:t>noise</a:t>
            </a:r>
            <a:r>
              <a:rPr lang="en-US" b="0" i="0" u="none" strike="noStrike" baseline="0" dirty="0">
                <a:latin typeface="Verdana" panose="020B0604030504040204" pitchFamily="34" charset="0"/>
              </a:rPr>
              <a:t> unto God, all ye lands:</a:t>
            </a:r>
          </a:p>
          <a:p>
            <a:pPr marR="0" algn="l" rtl="0"/>
            <a:endParaRPr lang="en-US" dirty="0">
              <a:latin typeface="Verdana" panose="020B0604030504040204" pitchFamily="34" charset="0"/>
            </a:endParaRPr>
          </a:p>
          <a:p>
            <a:pPr marR="0" algn="l" rtl="0"/>
            <a:r>
              <a:rPr lang="en-US" b="1" i="0" u="none" strike="noStrike" baseline="0" dirty="0">
                <a:latin typeface="Verdana" panose="020B0604030504040204" pitchFamily="34" charset="0"/>
              </a:rPr>
              <a:t>THINK ABOUT SOME TEXTS ON SINGING</a:t>
            </a:r>
          </a:p>
        </p:txBody>
      </p:sp>
    </p:spTree>
    <p:extLst>
      <p:ext uri="{BB962C8B-B14F-4D97-AF65-F5344CB8AC3E}">
        <p14:creationId xmlns:p14="http://schemas.microsoft.com/office/powerpoint/2010/main" val="194354210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65E4-7E0E-479F-B0AD-B850F2429F23}"/>
              </a:ext>
            </a:extLst>
          </p:cNvPr>
          <p:cNvSpPr>
            <a:spLocks noGrp="1"/>
          </p:cNvSpPr>
          <p:nvPr>
            <p:ph type="title"/>
          </p:nvPr>
        </p:nvSpPr>
        <p:spPr/>
        <p:txBody>
          <a:bodyPr/>
          <a:lstStyle/>
          <a:p>
            <a:r>
              <a:rPr lang="en-US" dirty="0"/>
              <a:t>Mark 14:26</a:t>
            </a:r>
          </a:p>
        </p:txBody>
      </p:sp>
      <p:sp>
        <p:nvSpPr>
          <p:cNvPr id="3" name="Text Placeholder 2">
            <a:extLst>
              <a:ext uri="{FF2B5EF4-FFF2-40B4-BE49-F238E27FC236}">
                <a16:creationId xmlns:a16="http://schemas.microsoft.com/office/drawing/2014/main" id="{F6A6247B-F77D-4348-AF6E-C689F3FDE84F}"/>
              </a:ext>
            </a:extLst>
          </p:cNvPr>
          <p:cNvSpPr>
            <a:spLocks noGrp="1"/>
          </p:cNvSpPr>
          <p:nvPr>
            <p:ph type="body" sz="quarter" idx="10"/>
          </p:nvPr>
        </p:nvSpPr>
        <p:spPr>
          <a:xfrm>
            <a:off x="431800" y="2398643"/>
            <a:ext cx="11243365" cy="3671957"/>
          </a:xfrm>
        </p:spPr>
        <p:txBody>
          <a:bodyPr>
            <a:normAutofit/>
          </a:bodyPr>
          <a:lstStyle/>
          <a:p>
            <a:pPr marR="0" algn="l" rtl="0"/>
            <a:r>
              <a:rPr lang="en-US" b="0" i="0" u="none" strike="noStrike" baseline="0" dirty="0">
                <a:latin typeface="Verdana" panose="020B0604030504040204" pitchFamily="34" charset="0"/>
              </a:rPr>
              <a:t>(Mark 14:26)  And when they had sung a hymn, they went out to the Mount of Olives.</a:t>
            </a:r>
          </a:p>
          <a:p>
            <a:pPr marR="0" algn="l" rtl="0"/>
            <a:endParaRPr lang="en-US" b="0" i="0" u="none" strike="noStrike" baseline="0" dirty="0">
              <a:latin typeface="Verdana" panose="020B0604030504040204" pitchFamily="34" charset="0"/>
            </a:endParaRPr>
          </a:p>
          <a:p>
            <a:pPr marR="0" algn="l" rtl="0"/>
            <a:r>
              <a:rPr lang="en-US" dirty="0">
                <a:latin typeface="Verdana" panose="020B0604030504040204" pitchFamily="34" charset="0"/>
              </a:rPr>
              <a:t>Unlearned, fishermen and farmers</a:t>
            </a:r>
          </a:p>
          <a:p>
            <a:pPr marR="0" algn="l" rtl="0"/>
            <a:r>
              <a:rPr lang="en-US" dirty="0">
                <a:latin typeface="Verdana" panose="020B0604030504040204" pitchFamily="34" charset="0"/>
              </a:rPr>
              <a:t>Rough, fussing and fighting among themselves.</a:t>
            </a:r>
          </a:p>
          <a:p>
            <a:pPr marR="0" algn="l" rtl="0"/>
            <a:r>
              <a:rPr lang="en-US" dirty="0">
                <a:latin typeface="Verdana" panose="020B0604030504040204" pitchFamily="34" charset="0"/>
              </a:rPr>
              <a:t>THEY WERE SINGING WITH JESUS!</a:t>
            </a:r>
          </a:p>
          <a:p>
            <a:pPr marR="0" algn="l" rtl="0"/>
            <a:endParaRPr lang="en-US" b="0" i="0" u="none" strike="noStrike" baseline="0" dirty="0">
              <a:latin typeface="Verdana" panose="020B0604030504040204" pitchFamily="34" charset="0"/>
            </a:endParaRPr>
          </a:p>
        </p:txBody>
      </p:sp>
    </p:spTree>
    <p:extLst>
      <p:ext uri="{BB962C8B-B14F-4D97-AF65-F5344CB8AC3E}">
        <p14:creationId xmlns:p14="http://schemas.microsoft.com/office/powerpoint/2010/main" val="237530404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65E4-7E0E-479F-B0AD-B850F2429F23}"/>
              </a:ext>
            </a:extLst>
          </p:cNvPr>
          <p:cNvSpPr>
            <a:spLocks noGrp="1"/>
          </p:cNvSpPr>
          <p:nvPr>
            <p:ph type="title"/>
          </p:nvPr>
        </p:nvSpPr>
        <p:spPr>
          <a:xfrm rot="-180000">
            <a:off x="342582" y="371766"/>
            <a:ext cx="9075857" cy="1681497"/>
          </a:xfrm>
        </p:spPr>
        <p:txBody>
          <a:bodyPr/>
          <a:lstStyle/>
          <a:p>
            <a:r>
              <a:rPr lang="en-US" dirty="0"/>
              <a:t>1 Corinthians 14:15</a:t>
            </a:r>
          </a:p>
        </p:txBody>
      </p:sp>
      <p:sp>
        <p:nvSpPr>
          <p:cNvPr id="3" name="Text Placeholder 2">
            <a:extLst>
              <a:ext uri="{FF2B5EF4-FFF2-40B4-BE49-F238E27FC236}">
                <a16:creationId xmlns:a16="http://schemas.microsoft.com/office/drawing/2014/main" id="{F6A6247B-F77D-4348-AF6E-C689F3FDE84F}"/>
              </a:ext>
            </a:extLst>
          </p:cNvPr>
          <p:cNvSpPr>
            <a:spLocks noGrp="1"/>
          </p:cNvSpPr>
          <p:nvPr>
            <p:ph type="body" sz="quarter" idx="10"/>
          </p:nvPr>
        </p:nvSpPr>
        <p:spPr>
          <a:xfrm>
            <a:off x="431800" y="2398643"/>
            <a:ext cx="11243365" cy="3671957"/>
          </a:xfrm>
        </p:spPr>
        <p:txBody>
          <a:bodyPr>
            <a:normAutofit/>
          </a:bodyPr>
          <a:lstStyle/>
          <a:p>
            <a:pPr marR="0" algn="l" rtl="0"/>
            <a:r>
              <a:rPr lang="en-US" b="0" i="0" u="none" strike="noStrike" baseline="0" dirty="0">
                <a:latin typeface="Verdana" panose="020B0604030504040204" pitchFamily="34" charset="0"/>
              </a:rPr>
              <a:t>(1 Corinthians 14:15)  What is </a:t>
            </a:r>
            <a:r>
              <a:rPr lang="en-US" b="0" i="1" u="none" strike="noStrike" baseline="0" dirty="0">
                <a:latin typeface="Verdana" panose="020B0604030504040204" pitchFamily="34" charset="0"/>
              </a:rPr>
              <a:t>the conclusion</a:t>
            </a:r>
            <a:r>
              <a:rPr lang="en-US" b="0" i="0" u="none" strike="noStrike" baseline="0" dirty="0">
                <a:latin typeface="Verdana" panose="020B0604030504040204" pitchFamily="34" charset="0"/>
              </a:rPr>
              <a:t> then? I will pray with the spirit, and I will also pray with the understanding. I will sing with the spirit, and I will also sing with the understanding.</a:t>
            </a:r>
          </a:p>
          <a:p>
            <a:pPr marR="0" algn="l" rtl="0"/>
            <a:endParaRPr lang="en-US" b="0" i="0" u="none" strike="noStrike" baseline="0" dirty="0">
              <a:latin typeface="Verdana" panose="020B0604030504040204" pitchFamily="34" charset="0"/>
            </a:endParaRPr>
          </a:p>
          <a:p>
            <a:pPr marR="0" algn="l" rtl="0"/>
            <a:r>
              <a:rPr lang="en-US" b="0" i="0" u="none" strike="noStrike" baseline="0" dirty="0">
                <a:latin typeface="Verdana" panose="020B0604030504040204" pitchFamily="34" charset="0"/>
              </a:rPr>
              <a:t>Spirit = with feeling, excitement, meaning</a:t>
            </a:r>
          </a:p>
          <a:p>
            <a:pPr marR="0" algn="l" rtl="0"/>
            <a:r>
              <a:rPr lang="en-US" dirty="0">
                <a:latin typeface="Verdana" panose="020B0604030504040204" pitchFamily="34" charset="0"/>
              </a:rPr>
              <a:t>Understanding = pay attention to the words of the song</a:t>
            </a:r>
          </a:p>
        </p:txBody>
      </p:sp>
    </p:spTree>
    <p:extLst>
      <p:ext uri="{BB962C8B-B14F-4D97-AF65-F5344CB8AC3E}">
        <p14:creationId xmlns:p14="http://schemas.microsoft.com/office/powerpoint/2010/main" val="275817821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65E4-7E0E-479F-B0AD-B850F2429F23}"/>
              </a:ext>
            </a:extLst>
          </p:cNvPr>
          <p:cNvSpPr>
            <a:spLocks noGrp="1"/>
          </p:cNvSpPr>
          <p:nvPr>
            <p:ph type="title"/>
          </p:nvPr>
        </p:nvSpPr>
        <p:spPr>
          <a:xfrm rot="-180000">
            <a:off x="342582" y="371766"/>
            <a:ext cx="9075857" cy="1681497"/>
          </a:xfrm>
        </p:spPr>
        <p:txBody>
          <a:bodyPr/>
          <a:lstStyle/>
          <a:p>
            <a:r>
              <a:rPr lang="en-US" dirty="0"/>
              <a:t>Ephesians 5:18-19</a:t>
            </a:r>
          </a:p>
        </p:txBody>
      </p:sp>
      <p:sp>
        <p:nvSpPr>
          <p:cNvPr id="3" name="Text Placeholder 2">
            <a:extLst>
              <a:ext uri="{FF2B5EF4-FFF2-40B4-BE49-F238E27FC236}">
                <a16:creationId xmlns:a16="http://schemas.microsoft.com/office/drawing/2014/main" id="{F6A6247B-F77D-4348-AF6E-C689F3FDE84F}"/>
              </a:ext>
            </a:extLst>
          </p:cNvPr>
          <p:cNvSpPr>
            <a:spLocks noGrp="1"/>
          </p:cNvSpPr>
          <p:nvPr>
            <p:ph type="body" sz="quarter" idx="10"/>
          </p:nvPr>
        </p:nvSpPr>
        <p:spPr>
          <a:xfrm>
            <a:off x="431800" y="2398643"/>
            <a:ext cx="11243365" cy="3671957"/>
          </a:xfrm>
        </p:spPr>
        <p:txBody>
          <a:bodyPr>
            <a:normAutofit/>
          </a:bodyPr>
          <a:lstStyle/>
          <a:p>
            <a:pPr marR="0" algn="l" rtl="0"/>
            <a:r>
              <a:rPr lang="en-US" sz="2400" b="0" i="0" u="none" strike="noStrike" baseline="0" dirty="0">
                <a:latin typeface="Verdana" panose="020B0604030504040204" pitchFamily="34" charset="0"/>
              </a:rPr>
              <a:t>(Ephesians 5:18)  And do not be drunk with wine, in which is dissipation; but be filled with the Spirit,</a:t>
            </a:r>
          </a:p>
          <a:p>
            <a:pPr marR="0" algn="l" rtl="0"/>
            <a:r>
              <a:rPr lang="en-US" sz="2400" b="0" i="0" u="none" strike="noStrike" baseline="0" dirty="0">
                <a:latin typeface="Verdana" panose="020B0604030504040204" pitchFamily="34" charset="0"/>
              </a:rPr>
              <a:t>(Ephesians 5:19)  speaking to one another in psalms and hymns and spiritual songs, singing and making melody in your heart to the Lord,</a:t>
            </a:r>
          </a:p>
          <a:p>
            <a:pPr marR="0" algn="l" rtl="0"/>
            <a:endParaRPr lang="en-US" sz="2400" b="0" i="0" u="none" strike="noStrike" baseline="0" dirty="0">
              <a:latin typeface="Verdana" panose="020B0604030504040204" pitchFamily="34" charset="0"/>
            </a:endParaRPr>
          </a:p>
          <a:p>
            <a:pPr marR="0" algn="l" rtl="0"/>
            <a:r>
              <a:rPr lang="en-US" b="0" i="0" u="none" strike="noStrike" baseline="0" dirty="0">
                <a:latin typeface="Verdana" panose="020B0604030504040204" pitchFamily="34" charset="0"/>
              </a:rPr>
              <a:t>Not drunk with wine, be filled with the Spirit</a:t>
            </a:r>
          </a:p>
          <a:p>
            <a:pPr marR="0" algn="l" rtl="0"/>
            <a:r>
              <a:rPr lang="en-US" dirty="0">
                <a:latin typeface="Verdana" panose="020B0604030504040204" pitchFamily="34" charset="0"/>
              </a:rPr>
              <a:t>Make melody </a:t>
            </a:r>
            <a:r>
              <a:rPr lang="en-US" u="sng" dirty="0">
                <a:latin typeface="Verdana" panose="020B0604030504040204" pitchFamily="34" charset="0"/>
              </a:rPr>
              <a:t>in your hearts </a:t>
            </a:r>
            <a:r>
              <a:rPr lang="en-US" dirty="0">
                <a:latin typeface="Verdana" panose="020B0604030504040204" pitchFamily="34" charset="0"/>
              </a:rPr>
              <a:t>– (Remember Pogo)</a:t>
            </a:r>
          </a:p>
          <a:p>
            <a:pPr marR="0" algn="l" rtl="0"/>
            <a:endParaRPr lang="en-US" b="0" i="0" u="none" strike="noStrike" baseline="0" dirty="0">
              <a:latin typeface="Verdana" panose="020B0604030504040204" pitchFamily="34" charset="0"/>
            </a:endParaRPr>
          </a:p>
        </p:txBody>
      </p:sp>
    </p:spTree>
    <p:extLst>
      <p:ext uri="{BB962C8B-B14F-4D97-AF65-F5344CB8AC3E}">
        <p14:creationId xmlns:p14="http://schemas.microsoft.com/office/powerpoint/2010/main" val="327614945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65E4-7E0E-479F-B0AD-B850F2429F23}"/>
              </a:ext>
            </a:extLst>
          </p:cNvPr>
          <p:cNvSpPr>
            <a:spLocks noGrp="1"/>
          </p:cNvSpPr>
          <p:nvPr>
            <p:ph type="title"/>
          </p:nvPr>
        </p:nvSpPr>
        <p:spPr>
          <a:xfrm rot="-180000">
            <a:off x="342582" y="371766"/>
            <a:ext cx="9075857" cy="1681497"/>
          </a:xfrm>
        </p:spPr>
        <p:txBody>
          <a:bodyPr/>
          <a:lstStyle/>
          <a:p>
            <a:r>
              <a:rPr lang="en-US" dirty="0"/>
              <a:t>Colossians 3:16-17</a:t>
            </a:r>
          </a:p>
        </p:txBody>
      </p:sp>
      <p:sp>
        <p:nvSpPr>
          <p:cNvPr id="3" name="Text Placeholder 2">
            <a:extLst>
              <a:ext uri="{FF2B5EF4-FFF2-40B4-BE49-F238E27FC236}">
                <a16:creationId xmlns:a16="http://schemas.microsoft.com/office/drawing/2014/main" id="{F6A6247B-F77D-4348-AF6E-C689F3FDE84F}"/>
              </a:ext>
            </a:extLst>
          </p:cNvPr>
          <p:cNvSpPr>
            <a:spLocks noGrp="1"/>
          </p:cNvSpPr>
          <p:nvPr>
            <p:ph type="body" sz="quarter" idx="10"/>
          </p:nvPr>
        </p:nvSpPr>
        <p:spPr>
          <a:xfrm>
            <a:off x="431800" y="2398643"/>
            <a:ext cx="11243365" cy="3671957"/>
          </a:xfrm>
        </p:spPr>
        <p:txBody>
          <a:bodyPr>
            <a:normAutofit lnSpcReduction="10000"/>
          </a:bodyPr>
          <a:lstStyle/>
          <a:p>
            <a:pPr marR="0" algn="l" rtl="0"/>
            <a:r>
              <a:rPr lang="en-US" sz="2400" b="0" i="0" u="none" strike="noStrike" baseline="0" dirty="0">
                <a:latin typeface="Verdana" panose="020B0604030504040204" pitchFamily="34" charset="0"/>
              </a:rPr>
              <a:t>(Colossians 3:16)  Let the word of Christ dwell in you richly in all wisdom, teaching and admonishing one another in psalms and hymns and spiritual songs, singing with grace in your hearts to the Lord.</a:t>
            </a:r>
          </a:p>
          <a:p>
            <a:pPr marR="0" algn="l" rtl="0"/>
            <a:r>
              <a:rPr lang="en-US" sz="2400" b="0" i="0" u="none" strike="noStrike" baseline="0" dirty="0">
                <a:latin typeface="Verdana" panose="020B0604030504040204" pitchFamily="34" charset="0"/>
              </a:rPr>
              <a:t>(Colossians 3:17)  And </a:t>
            </a:r>
            <a:r>
              <a:rPr lang="en-US" sz="2400" b="0" i="1" u="none" strike="noStrike" baseline="0" dirty="0">
                <a:latin typeface="Verdana" panose="020B0604030504040204" pitchFamily="34" charset="0"/>
              </a:rPr>
              <a:t>whatever</a:t>
            </a:r>
            <a:r>
              <a:rPr lang="en-US" sz="2400" b="0" i="0" u="none" strike="noStrike" baseline="0" dirty="0">
                <a:latin typeface="Verdana" panose="020B0604030504040204" pitchFamily="34" charset="0"/>
              </a:rPr>
              <a:t> you do in word or deed, </a:t>
            </a:r>
            <a:r>
              <a:rPr lang="en-US" sz="2400" b="0" i="1" u="none" strike="noStrike" baseline="0" dirty="0">
                <a:latin typeface="Verdana" panose="020B0604030504040204" pitchFamily="34" charset="0"/>
              </a:rPr>
              <a:t>do</a:t>
            </a:r>
            <a:r>
              <a:rPr lang="en-US" sz="2400" b="0" i="0" u="none" strike="noStrike" baseline="0" dirty="0">
                <a:latin typeface="Verdana" panose="020B0604030504040204" pitchFamily="34" charset="0"/>
              </a:rPr>
              <a:t> all in the name of the Lord Jesus, giving thanks to God the Father through Him.</a:t>
            </a:r>
          </a:p>
          <a:p>
            <a:pPr marR="0" algn="l" rtl="0"/>
            <a:endParaRPr lang="en-US" sz="2400" b="0" i="0" u="none" strike="noStrike" baseline="0" dirty="0">
              <a:latin typeface="Verdana" panose="020B0604030504040204" pitchFamily="34" charset="0"/>
            </a:endParaRPr>
          </a:p>
          <a:p>
            <a:pPr marR="0" algn="l" rtl="0"/>
            <a:r>
              <a:rPr lang="en-US" b="0" i="0" u="none" strike="noStrike" baseline="0" dirty="0">
                <a:latin typeface="Verdana" panose="020B0604030504040204" pitchFamily="34" charset="0"/>
              </a:rPr>
              <a:t>Words of Christ should live in you.</a:t>
            </a:r>
          </a:p>
          <a:p>
            <a:pPr marR="0" algn="l" rtl="0"/>
            <a:r>
              <a:rPr lang="en-US" dirty="0">
                <a:latin typeface="Verdana" panose="020B0604030504040204" pitchFamily="34" charset="0"/>
              </a:rPr>
              <a:t>Sing with grace in your hearts. (Remember Pogo)</a:t>
            </a:r>
          </a:p>
          <a:p>
            <a:pPr marR="0" algn="l" rtl="0"/>
            <a:r>
              <a:rPr lang="en-US" b="0" i="0" u="none" strike="noStrike" baseline="0" dirty="0">
                <a:latin typeface="Verdana" panose="020B0604030504040204" pitchFamily="34" charset="0"/>
              </a:rPr>
              <a:t>Do all in the name of the Lord.</a:t>
            </a:r>
          </a:p>
        </p:txBody>
      </p:sp>
    </p:spTree>
    <p:extLst>
      <p:ext uri="{BB962C8B-B14F-4D97-AF65-F5344CB8AC3E}">
        <p14:creationId xmlns:p14="http://schemas.microsoft.com/office/powerpoint/2010/main" val="92470749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65E4-7E0E-479F-B0AD-B850F2429F23}"/>
              </a:ext>
            </a:extLst>
          </p:cNvPr>
          <p:cNvSpPr>
            <a:spLocks noGrp="1"/>
          </p:cNvSpPr>
          <p:nvPr>
            <p:ph type="title"/>
          </p:nvPr>
        </p:nvSpPr>
        <p:spPr>
          <a:xfrm rot="-180000">
            <a:off x="342582" y="371766"/>
            <a:ext cx="9075857" cy="1681497"/>
          </a:xfrm>
        </p:spPr>
        <p:txBody>
          <a:bodyPr/>
          <a:lstStyle/>
          <a:p>
            <a:r>
              <a:rPr lang="en-US" dirty="0"/>
              <a:t>Hebrews 2:12</a:t>
            </a:r>
          </a:p>
        </p:txBody>
      </p:sp>
      <p:sp>
        <p:nvSpPr>
          <p:cNvPr id="3" name="Text Placeholder 2">
            <a:extLst>
              <a:ext uri="{FF2B5EF4-FFF2-40B4-BE49-F238E27FC236}">
                <a16:creationId xmlns:a16="http://schemas.microsoft.com/office/drawing/2014/main" id="{F6A6247B-F77D-4348-AF6E-C689F3FDE84F}"/>
              </a:ext>
            </a:extLst>
          </p:cNvPr>
          <p:cNvSpPr>
            <a:spLocks noGrp="1"/>
          </p:cNvSpPr>
          <p:nvPr>
            <p:ph type="body" sz="quarter" idx="10"/>
          </p:nvPr>
        </p:nvSpPr>
        <p:spPr>
          <a:xfrm>
            <a:off x="431800" y="2398643"/>
            <a:ext cx="11243365" cy="3671957"/>
          </a:xfrm>
        </p:spPr>
        <p:txBody>
          <a:bodyPr>
            <a:normAutofit/>
          </a:bodyPr>
          <a:lstStyle/>
          <a:p>
            <a:pPr marR="0" algn="l" rtl="0"/>
            <a:r>
              <a:rPr lang="en-US" b="0" i="0" u="none" strike="noStrike" baseline="0" dirty="0">
                <a:latin typeface="Verdana" panose="020B0604030504040204" pitchFamily="34" charset="0"/>
              </a:rPr>
              <a:t>(Hebrews 2:12)  saying: "I WILL DECLARE YOUR NAME TO MY BRETHREN; IN THE MIDST OF THE ASSEMBLY I WILL SING PRAISE TO YOU.“</a:t>
            </a:r>
          </a:p>
          <a:p>
            <a:pPr marR="0" algn="l" rtl="0"/>
            <a:endParaRPr lang="en-US" dirty="0">
              <a:latin typeface="Verdana" panose="020B0604030504040204" pitchFamily="34" charset="0"/>
            </a:endParaRPr>
          </a:p>
          <a:p>
            <a:pPr marR="0" algn="l" rtl="0"/>
            <a:r>
              <a:rPr lang="en-US" b="0" i="0" u="none" strike="noStrike" baseline="0" dirty="0">
                <a:latin typeface="Verdana" panose="020B0604030504040204" pitchFamily="34" charset="0"/>
              </a:rPr>
              <a:t>Jesus will sing with us.</a:t>
            </a:r>
          </a:p>
          <a:p>
            <a:pPr marR="0" algn="l" rtl="0"/>
            <a:r>
              <a:rPr lang="en-US" dirty="0">
                <a:latin typeface="Verdana" panose="020B0604030504040204" pitchFamily="34" charset="0"/>
              </a:rPr>
              <a:t>He joins in with the church when we sing.</a:t>
            </a:r>
          </a:p>
          <a:p>
            <a:pPr marL="0" marR="0" indent="0" algn="l" rtl="0">
              <a:buNone/>
            </a:pPr>
            <a:endParaRPr lang="en-US" b="0" i="0" u="none" strike="noStrike" baseline="0" dirty="0">
              <a:latin typeface="Verdana" panose="020B0604030504040204" pitchFamily="34" charset="0"/>
            </a:endParaRPr>
          </a:p>
        </p:txBody>
      </p:sp>
    </p:spTree>
    <p:extLst>
      <p:ext uri="{BB962C8B-B14F-4D97-AF65-F5344CB8AC3E}">
        <p14:creationId xmlns:p14="http://schemas.microsoft.com/office/powerpoint/2010/main" val="291031303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theme/theme1.xml><?xml version="1.0" encoding="utf-8"?>
<a:theme xmlns:a="http://schemas.openxmlformats.org/drawingml/2006/main" name="Office Theme">
  <a:themeElements>
    <a:clrScheme name="Custom 257">
      <a:dk1>
        <a:sysClr val="windowText" lastClr="000000"/>
      </a:dk1>
      <a:lt1>
        <a:sysClr val="window" lastClr="FFFFFF"/>
      </a:lt1>
      <a:dk2>
        <a:srgbClr val="44546A"/>
      </a:dk2>
      <a:lt2>
        <a:srgbClr val="E7E6E6"/>
      </a:lt2>
      <a:accent1>
        <a:srgbClr val="232939"/>
      </a:accent1>
      <a:accent2>
        <a:srgbClr val="665B3C"/>
      </a:accent2>
      <a:accent3>
        <a:srgbClr val="BB9B3F"/>
      </a:accent3>
      <a:accent4>
        <a:srgbClr val="E4D6AE"/>
      </a:accent4>
      <a:accent5>
        <a:srgbClr val="00B0F0"/>
      </a:accent5>
      <a:accent6>
        <a:srgbClr val="70AD47"/>
      </a:accent6>
      <a:hlink>
        <a:srgbClr val="BB9B3F"/>
      </a:hlink>
      <a:folHlink>
        <a:srgbClr val="BB9B3F"/>
      </a:folHlink>
    </a:clrScheme>
    <a:fontScheme name="Custom 277">
      <a:majorFont>
        <a:latin typeface="Bodoni MT"/>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uation_DarkSparkly_02_Win32_SB v2" id="{FC39BF81-9A1C-49D0-A881-E35DEA9FE5DD}" vid="{F89B74A1-43EA-4DD6-B7B2-623D810E3B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DB4CE4EA-DC68-4573-BCFD-7762B974A8F5}">
  <ds:schemaRefs>
    <ds:schemaRef ds:uri="http://schemas.microsoft.com/sharepoint/v3/contenttype/forms"/>
  </ds:schemaRefs>
</ds:datastoreItem>
</file>

<file path=customXml/itemProps2.xml><?xml version="1.0" encoding="utf-8"?>
<ds:datastoreItem xmlns:ds="http://schemas.openxmlformats.org/officeDocument/2006/customXml" ds:itemID="{9BAA7420-961E-4184-9DBC-0592586FE2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0B65E6-33CD-4A91-B12E-F5B66565CB0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Life celebration graduation</Template>
  <TotalTime>64</TotalTime>
  <Words>594</Words>
  <Application>Microsoft Office PowerPoint</Application>
  <PresentationFormat>Widescreen</PresentationFormat>
  <Paragraphs>64</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Bodoni MT</vt:lpstr>
      <vt:lpstr>Calibri</vt:lpstr>
      <vt:lpstr>Corbel</vt:lpstr>
      <vt:lpstr>Verdana</vt:lpstr>
      <vt:lpstr>Office Theme</vt:lpstr>
      <vt:lpstr>Sing in the spirit of Pogo</vt:lpstr>
      <vt:lpstr>Pogo’s Advice</vt:lpstr>
      <vt:lpstr>Introduction</vt:lpstr>
      <vt:lpstr>Introduction</vt:lpstr>
      <vt:lpstr>Mark 14:26</vt:lpstr>
      <vt:lpstr>1 Corinthians 14:15</vt:lpstr>
      <vt:lpstr>Ephesians 5:18-19</vt:lpstr>
      <vt:lpstr>Colossians 3:16-17</vt:lpstr>
      <vt:lpstr>Hebrews 2:12</vt:lpstr>
      <vt:lpstr>Acts 16:25</vt:lpstr>
      <vt:lpstr>Remember Pogo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 in the spirit of Pogo</dc:title>
  <dc:creator>Manly Luscombe</dc:creator>
  <cp:lastModifiedBy>Manly Luscombe</cp:lastModifiedBy>
  <cp:revision>1</cp:revision>
  <dcterms:created xsi:type="dcterms:W3CDTF">2022-04-27T00:31:10Z</dcterms:created>
  <dcterms:modified xsi:type="dcterms:W3CDTF">2022-04-27T01:36:09Z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