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4598504"/>
            <a:ext cx="7197726" cy="861392"/>
          </a:xfrm>
        </p:spPr>
        <p:txBody>
          <a:bodyPr/>
          <a:lstStyle/>
          <a:p>
            <a:r>
              <a:rPr lang="en-US" dirty="0"/>
              <a:t>Planning ahead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5459896"/>
            <a:ext cx="7197726" cy="702364"/>
          </a:xfrm>
        </p:spPr>
        <p:txBody>
          <a:bodyPr>
            <a:normAutofit/>
          </a:bodyPr>
          <a:lstStyle/>
          <a:p>
            <a:r>
              <a:rPr lang="en-US" sz="2800" dirty="0"/>
              <a:t>Acts 17:1-4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66" y="180354"/>
            <a:ext cx="8491012" cy="427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2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866" y="844824"/>
            <a:ext cx="7559264" cy="453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111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164" y="19158"/>
            <a:ext cx="7149699" cy="683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77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Planning is important</a:t>
            </a:r>
          </a:p>
          <a:p>
            <a:r>
              <a:rPr lang="en-US" sz="3600" b="1" dirty="0"/>
              <a:t>Travel – we need a map (GPS)</a:t>
            </a:r>
          </a:p>
          <a:p>
            <a:r>
              <a:rPr lang="en-US" sz="3600" b="1" dirty="0"/>
              <a:t>Time – Make good use of your time</a:t>
            </a:r>
          </a:p>
          <a:p>
            <a:r>
              <a:rPr lang="en-US" sz="3600" b="1" dirty="0"/>
              <a:t>Goals – Set goals and know your direction</a:t>
            </a:r>
          </a:p>
          <a:p>
            <a:r>
              <a:rPr lang="en-US" sz="3600" b="1" dirty="0"/>
              <a:t>It pays to plan ahead</a:t>
            </a:r>
          </a:p>
        </p:txBody>
      </p:sp>
    </p:spTree>
    <p:extLst>
      <p:ext uri="{BB962C8B-B14F-4D97-AF65-F5344CB8AC3E}">
        <p14:creationId xmlns:p14="http://schemas.microsoft.com/office/powerpoint/2010/main" val="4254293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Should we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Wisdom suggests planning</a:t>
            </a:r>
          </a:p>
          <a:p>
            <a:r>
              <a:rPr lang="en-US" sz="3600" b="1" dirty="0"/>
              <a:t>Proverbs 21:5 The thoughts of the diligent tend only to plenty; but the thoughts of everyone who is hasty only to poverty.</a:t>
            </a:r>
          </a:p>
        </p:txBody>
      </p:sp>
    </p:spTree>
    <p:extLst>
      <p:ext uri="{BB962C8B-B14F-4D97-AF65-F5344CB8AC3E}">
        <p14:creationId xmlns:p14="http://schemas.microsoft.com/office/powerpoint/2010/main" val="1749520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Should we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God Planned</a:t>
            </a:r>
          </a:p>
          <a:p>
            <a:r>
              <a:rPr lang="en-US" sz="3600" b="1" dirty="0"/>
              <a:t>Genesis 22:18 And in your seed shall all the nations of the earth be blessed.</a:t>
            </a:r>
          </a:p>
          <a:p>
            <a:r>
              <a:rPr lang="en-US" sz="3600" b="1" dirty="0"/>
              <a:t>Acts 2:23 This One given to you by the before-determined counsel and foreknowledge of God.</a:t>
            </a:r>
          </a:p>
        </p:txBody>
      </p:sp>
    </p:spTree>
    <p:extLst>
      <p:ext uri="{BB962C8B-B14F-4D97-AF65-F5344CB8AC3E}">
        <p14:creationId xmlns:p14="http://schemas.microsoft.com/office/powerpoint/2010/main" val="4065298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Should we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Jesus Planned</a:t>
            </a:r>
          </a:p>
          <a:p>
            <a:r>
              <a:rPr lang="en-US" sz="3600" b="1" dirty="0"/>
              <a:t>Mark 1:38 And He said to them, Let us go into the next towns so that I may proclaim there also.</a:t>
            </a:r>
          </a:p>
          <a:p>
            <a:r>
              <a:rPr lang="en-US" sz="3600" b="1" dirty="0"/>
              <a:t>Mark 3:9 And He spoke to His disciples, so that a small boat should stay near to Him, because of the crowd, lest they should press on Him.</a:t>
            </a:r>
          </a:p>
        </p:txBody>
      </p:sp>
    </p:spTree>
    <p:extLst>
      <p:ext uri="{BB962C8B-B14F-4D97-AF65-F5344CB8AC3E}">
        <p14:creationId xmlns:p14="http://schemas.microsoft.com/office/powerpoint/2010/main" val="2721706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549" y="106018"/>
            <a:ext cx="10131425" cy="887895"/>
          </a:xfrm>
        </p:spPr>
        <p:txBody>
          <a:bodyPr>
            <a:normAutofit/>
          </a:bodyPr>
          <a:lstStyle/>
          <a:p>
            <a:r>
              <a:rPr lang="en-US" sz="4400" b="1" dirty="0"/>
              <a:t>Should we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993914"/>
            <a:ext cx="11423374" cy="5632174"/>
          </a:xfrm>
        </p:spPr>
        <p:txBody>
          <a:bodyPr>
            <a:noAutofit/>
          </a:bodyPr>
          <a:lstStyle/>
          <a:p>
            <a:r>
              <a:rPr lang="en-US" sz="3200" b="1" u="sng" dirty="0"/>
              <a:t>Paul Planned</a:t>
            </a:r>
          </a:p>
          <a:p>
            <a:r>
              <a:rPr lang="en-US" sz="3200" b="1" dirty="0"/>
              <a:t>Acts 15:36 Paul said to Barnabas, Let us go again and visit our brethren in every city where we have announced the Word of the Lord, to see how they are doing.</a:t>
            </a:r>
          </a:p>
          <a:p>
            <a:r>
              <a:rPr lang="en-US" sz="3200" b="1" dirty="0"/>
              <a:t>Acts 19:21b Paul purposed in the Spirit to go to Jerusalem, saying, After I have come there, I must also see Rome.</a:t>
            </a:r>
          </a:p>
          <a:p>
            <a:r>
              <a:rPr lang="en-US" sz="3200" b="1" dirty="0"/>
              <a:t>Romans 1:13 I purposed to come to you, and was kept back until the present</a:t>
            </a:r>
          </a:p>
          <a:p>
            <a:r>
              <a:rPr lang="en-US" sz="3200" b="1" dirty="0"/>
              <a:t>Romans 1:15 I am ready to preach the gospel to you who are at Rome also</a:t>
            </a:r>
          </a:p>
        </p:txBody>
      </p:sp>
    </p:spTree>
    <p:extLst>
      <p:ext uri="{BB962C8B-B14F-4D97-AF65-F5344CB8AC3E}">
        <p14:creationId xmlns:p14="http://schemas.microsoft.com/office/powerpoint/2010/main" val="2054957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For what can and should we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590037"/>
          </a:xfrm>
        </p:spPr>
        <p:txBody>
          <a:bodyPr>
            <a:normAutofit/>
          </a:bodyPr>
          <a:lstStyle/>
          <a:p>
            <a:r>
              <a:rPr lang="en-US" sz="2800" b="1" dirty="0"/>
              <a:t>Everything!</a:t>
            </a:r>
          </a:p>
          <a:p>
            <a:r>
              <a:rPr lang="en-US" sz="2800" b="1" dirty="0"/>
              <a:t>1 Corinthians 14:33 For God is not the author of confusion, but of peace, as in all churches of the saints</a:t>
            </a:r>
          </a:p>
          <a:p>
            <a:r>
              <a:rPr lang="en-US" sz="2800" b="1" dirty="0"/>
              <a:t>Acts 18:21 but took leave of them, saying, I must by all means keep this feast that is coming in Jerusalem, but I will return again to you, God willing. And he sailed from Ephesus.</a:t>
            </a:r>
          </a:p>
          <a:p>
            <a:r>
              <a:rPr lang="en-US" sz="2800" b="1" dirty="0"/>
              <a:t>Read James 4:13-14 – IF THE LORD WILLS, WE SHALL LIVE AND DO THIS OR THAT.</a:t>
            </a:r>
          </a:p>
        </p:txBody>
      </p:sp>
    </p:spTree>
    <p:extLst>
      <p:ext uri="{BB962C8B-B14F-4D97-AF65-F5344CB8AC3E}">
        <p14:creationId xmlns:p14="http://schemas.microsoft.com/office/powerpoint/2010/main" val="336976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86455"/>
          </a:xfrm>
        </p:spPr>
        <p:txBody>
          <a:bodyPr>
            <a:normAutofit/>
          </a:bodyPr>
          <a:lstStyle/>
          <a:p>
            <a:r>
              <a:rPr lang="en-US" sz="3200" b="1" dirty="0"/>
              <a:t>Planning should be a part of our life</a:t>
            </a:r>
          </a:p>
          <a:p>
            <a:r>
              <a:rPr lang="en-US" sz="3200" b="1" dirty="0"/>
              <a:t>Avoid confusion</a:t>
            </a:r>
          </a:p>
          <a:p>
            <a:r>
              <a:rPr lang="en-US" sz="3200" b="1" dirty="0"/>
              <a:t>Be more effective</a:t>
            </a:r>
          </a:p>
          <a:p>
            <a:r>
              <a:rPr lang="en-US" sz="3200" b="1" dirty="0"/>
              <a:t>Be better servants</a:t>
            </a:r>
          </a:p>
          <a:p>
            <a:r>
              <a:rPr lang="en-US" sz="3200" b="1" dirty="0"/>
              <a:t>Is God in your plans?</a:t>
            </a:r>
          </a:p>
          <a:p>
            <a:r>
              <a:rPr lang="en-US" sz="3200" b="1" dirty="0"/>
              <a:t>Remember the rich farmer?  (Luke 12:16-20)</a:t>
            </a:r>
          </a:p>
        </p:txBody>
      </p:sp>
    </p:spTree>
    <p:extLst>
      <p:ext uri="{BB962C8B-B14F-4D97-AF65-F5344CB8AC3E}">
        <p14:creationId xmlns:p14="http://schemas.microsoft.com/office/powerpoint/2010/main" val="100308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u"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31</TotalTime>
  <Words>391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Planning ahead</vt:lpstr>
      <vt:lpstr>PowerPoint Presentation</vt:lpstr>
      <vt:lpstr>Introduction</vt:lpstr>
      <vt:lpstr>Should we plan?</vt:lpstr>
      <vt:lpstr>Should we plan?</vt:lpstr>
      <vt:lpstr>Should we plan?</vt:lpstr>
      <vt:lpstr>Should we plan?</vt:lpstr>
      <vt:lpstr>For what can and should we plan?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Planning of god</dc:title>
  <dc:creator>Manly Luscombe</dc:creator>
  <cp:lastModifiedBy>Manly Luscombe</cp:lastModifiedBy>
  <cp:revision>7</cp:revision>
  <dcterms:created xsi:type="dcterms:W3CDTF">2016-12-31T15:20:59Z</dcterms:created>
  <dcterms:modified xsi:type="dcterms:W3CDTF">2016-12-31T15:52:18Z</dcterms:modified>
</cp:coreProperties>
</file>