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9" d="100"/>
          <a:sy n="59" d="100"/>
        </p:scale>
        <p:origin x="-854"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BB58F9-666C-46DE-AAE1-381E6BAF4B6C}" type="datetimeFigureOut">
              <a:rPr lang="en-US" smtClean="0"/>
              <a:pPr/>
              <a:t>10/20/2010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55E05D-3C18-4B2E-96F9-C0116C3625A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4F9BD7B-3089-4524-9C23-E9706431B16D}" type="datetime1">
              <a:rPr lang="en-US" smtClean="0"/>
              <a:pPr/>
              <a:t>10/20/2010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9D179F-DEBD-4580-B26E-E84875266EB0}" type="slidenum">
              <a:rPr lang="en-US" smtClean="0"/>
              <a:pPr/>
              <a:t>‹#›</a:t>
            </a:fld>
            <a:endParaRPr lang="en-US"/>
          </a:p>
        </p:txBody>
      </p:sp>
    </p:spTree>
  </p:cSld>
  <p:clrMapOvr>
    <a:masterClrMapping/>
  </p:clrMapOvr>
  <p:transition>
    <p:plus/>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E5B456-2770-44E0-AD18-BA9ADBC2E8E4}" type="datetime1">
              <a:rPr lang="en-US" smtClean="0"/>
              <a:pPr/>
              <a:t>10/20/2010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9D179F-DEBD-4580-B26E-E84875266EB0}" type="slidenum">
              <a:rPr lang="en-US" smtClean="0"/>
              <a:pPr/>
              <a:t>‹#›</a:t>
            </a:fld>
            <a:endParaRPr lang="en-US"/>
          </a:p>
        </p:txBody>
      </p:sp>
    </p:spTree>
  </p:cSld>
  <p:clrMapOvr>
    <a:masterClrMapping/>
  </p:clrMapOvr>
  <p:transition>
    <p:plus/>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068D253-925B-487B-9627-F4E88513F250}" type="datetime1">
              <a:rPr lang="en-US" smtClean="0"/>
              <a:pPr/>
              <a:t>10/20/2010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9D179F-DEBD-4580-B26E-E84875266EB0}" type="slidenum">
              <a:rPr lang="en-US" smtClean="0"/>
              <a:pPr/>
              <a:t>‹#›</a:t>
            </a:fld>
            <a:endParaRPr lang="en-US"/>
          </a:p>
        </p:txBody>
      </p:sp>
    </p:spTree>
  </p:cSld>
  <p:clrMapOvr>
    <a:masterClrMapping/>
  </p:clrMapOvr>
  <p:transition>
    <p:plus/>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F495B7-6F09-4C49-9CC2-FFD811776149}" type="datetime1">
              <a:rPr lang="en-US" smtClean="0"/>
              <a:pPr/>
              <a:t>10/20/2010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9D179F-DEBD-4580-B26E-E84875266EB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plus/>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70AF108-65B1-4832-8763-EA178E5844AF}" type="datetime1">
              <a:rPr lang="en-US" smtClean="0"/>
              <a:pPr/>
              <a:t>10/20/2010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9D179F-DEBD-4580-B26E-E84875266EB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plus/>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FDD1DB0-BBC8-4128-A02E-037A30168894}" type="datetime1">
              <a:rPr lang="en-US" smtClean="0"/>
              <a:pPr/>
              <a:t>10/20/2010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79D179F-DEBD-4580-B26E-E84875266EB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plus/>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D669971-2CBD-4656-B321-7CD0FB24DB11}" type="datetime1">
              <a:rPr lang="en-US" smtClean="0"/>
              <a:pPr/>
              <a:t>10/20/2010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79D179F-DEBD-4580-B26E-E84875266E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plus/>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8E7A1C6-01B6-4EE2-BED1-6058082C5D00}" type="datetime1">
              <a:rPr lang="en-US" smtClean="0"/>
              <a:pPr/>
              <a:t>10/20/2010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79D179F-DEBD-4580-B26E-E84875266EB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plus/>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CF8EEF4-F81D-4382-B74D-2330E5F3DB74}" type="datetime1">
              <a:rPr lang="en-US" smtClean="0"/>
              <a:pPr/>
              <a:t>10/20/2010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79D179F-DEBD-4580-B26E-E84875266EB0}" type="slidenum">
              <a:rPr lang="en-US" smtClean="0"/>
              <a:pPr/>
              <a:t>‹#›</a:t>
            </a:fld>
            <a:endParaRPr lang="en-US"/>
          </a:p>
        </p:txBody>
      </p:sp>
    </p:spTree>
  </p:cSld>
  <p:clrMapOvr>
    <a:masterClrMapping/>
  </p:clrMapOvr>
  <p:transition>
    <p:plus/>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690D6FA-7743-40D6-BC4F-57D5939DB4CE}" type="datetime1">
              <a:rPr lang="en-US" smtClean="0"/>
              <a:pPr/>
              <a:t>10/20/2010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79D179F-DEBD-4580-B26E-E84875266E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plus/>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075D523-574C-426D-B352-261FCCE39AC7}" type="datetime1">
              <a:rPr lang="en-US" smtClean="0"/>
              <a:pPr/>
              <a:t>10/20/2010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9D179F-DEBD-4580-B26E-E84875266EB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plus/>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E0320DF-6123-47F8-926F-47A2CE9ECF64}" type="datetime1">
              <a:rPr lang="en-US" smtClean="0"/>
              <a:pPr/>
              <a:t>10/20/2010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9D179F-DEBD-4580-B26E-E84875266E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plus/>
  </p:transition>
  <p:timing>
    <p:tnLst>
      <p:par>
        <p:cTn id="1" dur="indefinite" restart="never" nodeType="tmRoot"/>
      </p:par>
    </p:tnLst>
  </p:timing>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Plan A</a:t>
            </a:r>
            <a:endParaRPr lang="en-US" dirty="0"/>
          </a:p>
        </p:txBody>
      </p:sp>
      <p:sp>
        <p:nvSpPr>
          <p:cNvPr id="3" name="Subtitle 2"/>
          <p:cNvSpPr>
            <a:spLocks noGrp="1"/>
          </p:cNvSpPr>
          <p:nvPr>
            <p:ph type="subTitle" idx="1"/>
          </p:nvPr>
        </p:nvSpPr>
        <p:spPr/>
        <p:txBody>
          <a:bodyPr/>
          <a:lstStyle/>
          <a:p>
            <a:r>
              <a:rPr lang="en-US" dirty="0" smtClean="0"/>
              <a:t>Jesus is the heart of Plan A</a:t>
            </a:r>
            <a:endParaRPr lang="en-US" dirty="0"/>
          </a:p>
        </p:txBody>
      </p:sp>
      <p:sp>
        <p:nvSpPr>
          <p:cNvPr id="4" name="Slide Number Placeholder 3"/>
          <p:cNvSpPr>
            <a:spLocks noGrp="1"/>
          </p:cNvSpPr>
          <p:nvPr>
            <p:ph type="sldNum" sz="quarter" idx="12"/>
          </p:nvPr>
        </p:nvSpPr>
        <p:spPr/>
        <p:txBody>
          <a:bodyPr/>
          <a:lstStyle/>
          <a:p>
            <a:fld id="{479D179F-DEBD-4580-B26E-E84875266EB0}" type="slidenum">
              <a:rPr lang="en-US" smtClean="0"/>
              <a:pPr/>
              <a:t>1</a:t>
            </a:fld>
            <a:endParaRPr lang="en-US"/>
          </a:p>
        </p:txBody>
      </p:sp>
      <p:pic>
        <p:nvPicPr>
          <p:cNvPr id="1026" name="Picture 2"/>
          <p:cNvPicPr>
            <a:picLocks noChangeAspect="1" noChangeArrowheads="1"/>
          </p:cNvPicPr>
          <p:nvPr/>
        </p:nvPicPr>
        <p:blipFill>
          <a:blip r:embed="rId2"/>
          <a:srcRect/>
          <a:stretch>
            <a:fillRect/>
          </a:stretch>
        </p:blipFill>
        <p:spPr bwMode="auto">
          <a:xfrm>
            <a:off x="0" y="0"/>
            <a:ext cx="2438400" cy="3768436"/>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2895600" y="0"/>
            <a:ext cx="3581400" cy="3581400"/>
          </a:xfrm>
          <a:prstGeom prst="rect">
            <a:avLst/>
          </a:prstGeom>
          <a:noFill/>
          <a:ln w="9525">
            <a:noFill/>
            <a:miter lim="800000"/>
            <a:headEnd/>
            <a:tailEnd/>
          </a:ln>
          <a:effectLst/>
        </p:spPr>
      </p:pic>
    </p:spTree>
  </p:cSld>
  <p:clrMapOvr>
    <a:masterClrMapping/>
  </p:clrMapOvr>
  <p:transition>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sz="3200" dirty="0" smtClean="0"/>
              <a:t>Jesus is the reason there is salvation</a:t>
            </a:r>
          </a:p>
          <a:p>
            <a:r>
              <a:rPr lang="en-US" sz="3200" b="1" baseline="30000" dirty="0" smtClean="0"/>
              <a:t>23</a:t>
            </a:r>
            <a:r>
              <a:rPr lang="en-US" sz="3200" dirty="0" smtClean="0"/>
              <a:t> for all have sinned and fall short of the glory of God, </a:t>
            </a:r>
            <a:r>
              <a:rPr lang="en-US" sz="3200" b="1" baseline="30000" dirty="0" smtClean="0"/>
              <a:t>24</a:t>
            </a:r>
            <a:r>
              <a:rPr lang="en-US" sz="3200" dirty="0" smtClean="0"/>
              <a:t> being justified freely by His grace through the redemption that is in Christ Jesus, </a:t>
            </a:r>
            <a:r>
              <a:rPr lang="en-US" sz="3200" b="1" baseline="30000" dirty="0" smtClean="0"/>
              <a:t>25</a:t>
            </a:r>
            <a:r>
              <a:rPr lang="en-US" sz="3200" dirty="0" smtClean="0"/>
              <a:t> whom God set forth </a:t>
            </a:r>
            <a:r>
              <a:rPr lang="en-US" sz="3200" i="1" dirty="0" smtClean="0"/>
              <a:t>as</a:t>
            </a:r>
            <a:r>
              <a:rPr lang="en-US" sz="3200" dirty="0" smtClean="0"/>
              <a:t> a propitiation by His blood, through faith, to demonstrate His righteousness, because in His forbearance God had passed over the sins that were previously committed, </a:t>
            </a:r>
            <a:r>
              <a:rPr lang="en-US" sz="3200" b="1" baseline="30000" dirty="0" smtClean="0"/>
              <a:t>26</a:t>
            </a:r>
            <a:r>
              <a:rPr lang="en-US" sz="3200" dirty="0" smtClean="0"/>
              <a:t> to demonstrate at the present time His righteousness, that He might be just and the justifier of the one who has faith in Jesus. </a:t>
            </a:r>
            <a:br>
              <a:rPr lang="en-US" sz="3200" dirty="0" smtClean="0"/>
            </a:br>
            <a:r>
              <a:rPr lang="en-US" sz="3200" b="1" dirty="0" smtClean="0"/>
              <a:t>Romans 3:23-26</a:t>
            </a:r>
          </a:p>
        </p:txBody>
      </p:sp>
      <p:sp>
        <p:nvSpPr>
          <p:cNvPr id="4" name="Slide Number Placeholder 3"/>
          <p:cNvSpPr>
            <a:spLocks noGrp="1"/>
          </p:cNvSpPr>
          <p:nvPr>
            <p:ph type="sldNum" sz="quarter" idx="12"/>
          </p:nvPr>
        </p:nvSpPr>
        <p:spPr/>
        <p:txBody>
          <a:bodyPr/>
          <a:lstStyle/>
          <a:p>
            <a:fld id="{479D179F-DEBD-4580-B26E-E84875266EB0}" type="slidenum">
              <a:rPr lang="en-US" smtClean="0"/>
              <a:pPr/>
              <a:t>10</a:t>
            </a:fld>
            <a:endParaRPr lang="en-US"/>
          </a:p>
        </p:txBody>
      </p:sp>
      <p:sp>
        <p:nvSpPr>
          <p:cNvPr id="2" name="Title 1"/>
          <p:cNvSpPr>
            <a:spLocks noGrp="1"/>
          </p:cNvSpPr>
          <p:nvPr>
            <p:ph type="title"/>
          </p:nvPr>
        </p:nvSpPr>
        <p:spPr/>
        <p:txBody>
          <a:bodyPr/>
          <a:lstStyle/>
          <a:p>
            <a:r>
              <a:rPr lang="en-US" dirty="0" smtClean="0"/>
              <a:t>Salvation = Jesus is Plan A</a:t>
            </a:r>
            <a:endParaRPr lang="en-US" dirty="0"/>
          </a:p>
        </p:txBody>
      </p:sp>
    </p:spTree>
  </p:cSld>
  <p:clrMapOvr>
    <a:masterClrMapping/>
  </p:clrMapOvr>
  <p:transition>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3200" dirty="0" smtClean="0"/>
              <a:t>Jesus is the heart of Plan A for our salvation</a:t>
            </a:r>
          </a:p>
          <a:p>
            <a:r>
              <a:rPr lang="en-US" sz="3200" b="1" baseline="30000" dirty="0" smtClean="0"/>
              <a:t>5</a:t>
            </a:r>
            <a:r>
              <a:rPr lang="en-US" sz="3200" dirty="0" smtClean="0"/>
              <a:t> Thomas said to Him, "Lord, we do not know where You are going, and how can we know the way?" </a:t>
            </a:r>
            <a:r>
              <a:rPr lang="en-US" sz="3200" b="1" baseline="30000" dirty="0" smtClean="0"/>
              <a:t>6</a:t>
            </a:r>
            <a:r>
              <a:rPr lang="en-US" sz="3200" dirty="0" smtClean="0"/>
              <a:t> Jesus said to him, "I am the way, the truth, and the life. No one comes to the Father except through Me.</a:t>
            </a:r>
            <a:br>
              <a:rPr lang="en-US" sz="3200" dirty="0" smtClean="0"/>
            </a:br>
            <a:r>
              <a:rPr lang="en-US" sz="3200" b="1" dirty="0" smtClean="0"/>
              <a:t>John 14:5-6</a:t>
            </a:r>
          </a:p>
          <a:p>
            <a:endParaRPr lang="en-US" sz="3200" b="1" dirty="0" smtClean="0"/>
          </a:p>
        </p:txBody>
      </p:sp>
      <p:sp>
        <p:nvSpPr>
          <p:cNvPr id="4" name="Slide Number Placeholder 3"/>
          <p:cNvSpPr>
            <a:spLocks noGrp="1"/>
          </p:cNvSpPr>
          <p:nvPr>
            <p:ph type="sldNum" sz="quarter" idx="12"/>
          </p:nvPr>
        </p:nvSpPr>
        <p:spPr/>
        <p:txBody>
          <a:bodyPr/>
          <a:lstStyle/>
          <a:p>
            <a:fld id="{479D179F-DEBD-4580-B26E-E84875266EB0}" type="slidenum">
              <a:rPr lang="en-US" smtClean="0"/>
              <a:pPr/>
              <a:t>11</a:t>
            </a:fld>
            <a:endParaRPr lang="en-US"/>
          </a:p>
        </p:txBody>
      </p:sp>
      <p:sp>
        <p:nvSpPr>
          <p:cNvPr id="2" name="Title 1"/>
          <p:cNvSpPr>
            <a:spLocks noGrp="1"/>
          </p:cNvSpPr>
          <p:nvPr>
            <p:ph type="title"/>
          </p:nvPr>
        </p:nvSpPr>
        <p:spPr/>
        <p:txBody>
          <a:bodyPr/>
          <a:lstStyle/>
          <a:p>
            <a:r>
              <a:rPr lang="en-US" dirty="0" smtClean="0"/>
              <a:t>Salvation = Jesus is Plan A</a:t>
            </a:r>
            <a:endParaRPr lang="en-US" dirty="0"/>
          </a:p>
        </p:txBody>
      </p:sp>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z="3200" dirty="0" smtClean="0"/>
              <a:t>Jesus is the heart of Plan A for our salvation</a:t>
            </a:r>
          </a:p>
          <a:p>
            <a:r>
              <a:rPr lang="en-US" sz="3200" b="1" baseline="30000" dirty="0" smtClean="0"/>
              <a:t>66</a:t>
            </a:r>
            <a:r>
              <a:rPr lang="en-US" sz="3200" dirty="0" smtClean="0"/>
              <a:t> From that </a:t>
            </a:r>
            <a:r>
              <a:rPr lang="en-US" sz="3200" i="1" dirty="0" smtClean="0"/>
              <a:t>time</a:t>
            </a:r>
            <a:r>
              <a:rPr lang="en-US" sz="3200" dirty="0" smtClean="0"/>
              <a:t> many of His disciples went back and walked with Him no more. </a:t>
            </a:r>
            <a:r>
              <a:rPr lang="en-US" sz="3200" b="1" baseline="30000" dirty="0" smtClean="0"/>
              <a:t>67</a:t>
            </a:r>
            <a:r>
              <a:rPr lang="en-US" sz="3200" dirty="0" smtClean="0"/>
              <a:t> Then Jesus said to the twelve, "Do you also want to go away?" </a:t>
            </a:r>
            <a:r>
              <a:rPr lang="en-US" sz="3200" b="1" baseline="30000" dirty="0" smtClean="0"/>
              <a:t>68</a:t>
            </a:r>
            <a:r>
              <a:rPr lang="en-US" sz="3200" dirty="0" smtClean="0"/>
              <a:t> But Simon Peter answered Him, "Lord, to whom shall we go? You have the words of eternal life. </a:t>
            </a:r>
            <a:r>
              <a:rPr lang="en-US" sz="3200" b="1" baseline="30000" dirty="0" smtClean="0"/>
              <a:t>69</a:t>
            </a:r>
            <a:r>
              <a:rPr lang="en-US" sz="3200" dirty="0" smtClean="0"/>
              <a:t> Also we have come to believe and know that You are the Christ, the Son of the living God.“ </a:t>
            </a:r>
            <a:r>
              <a:rPr lang="en-US" sz="3200" b="1" dirty="0" smtClean="0"/>
              <a:t>John 6:65-69</a:t>
            </a:r>
          </a:p>
        </p:txBody>
      </p:sp>
      <p:sp>
        <p:nvSpPr>
          <p:cNvPr id="4" name="Slide Number Placeholder 3"/>
          <p:cNvSpPr>
            <a:spLocks noGrp="1"/>
          </p:cNvSpPr>
          <p:nvPr>
            <p:ph type="sldNum" sz="quarter" idx="12"/>
          </p:nvPr>
        </p:nvSpPr>
        <p:spPr/>
        <p:txBody>
          <a:bodyPr/>
          <a:lstStyle/>
          <a:p>
            <a:fld id="{479D179F-DEBD-4580-B26E-E84875266EB0}" type="slidenum">
              <a:rPr lang="en-US" smtClean="0"/>
              <a:pPr/>
              <a:t>12</a:t>
            </a:fld>
            <a:endParaRPr lang="en-US"/>
          </a:p>
        </p:txBody>
      </p:sp>
      <p:sp>
        <p:nvSpPr>
          <p:cNvPr id="2" name="Title 1"/>
          <p:cNvSpPr>
            <a:spLocks noGrp="1"/>
          </p:cNvSpPr>
          <p:nvPr>
            <p:ph type="title"/>
          </p:nvPr>
        </p:nvSpPr>
        <p:spPr/>
        <p:txBody>
          <a:bodyPr/>
          <a:lstStyle/>
          <a:p>
            <a:r>
              <a:rPr lang="en-US" dirty="0" smtClean="0"/>
              <a:t>Salvation = Jesus is Plan A</a:t>
            </a:r>
            <a:endParaRPr lang="en-US" dirty="0"/>
          </a:p>
        </p:txBody>
      </p:sp>
    </p:spTree>
  </p:cSld>
  <p:clrMapOvr>
    <a:masterClrMapping/>
  </p:clrMapOvr>
  <p:transition>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smtClean="0"/>
              <a:t>Jesus is the heart of Plan A for our salvation</a:t>
            </a:r>
          </a:p>
          <a:p>
            <a:r>
              <a:rPr lang="en-US" sz="3200" dirty="0" smtClean="0"/>
              <a:t>Therefore I endure all things for the sake of the elect, that they also may obtain the salvation which is in Christ Jesus with eternal glory. </a:t>
            </a:r>
            <a:br>
              <a:rPr lang="en-US" sz="3200" dirty="0" smtClean="0"/>
            </a:br>
            <a:r>
              <a:rPr lang="en-US" sz="3200" b="1" dirty="0" smtClean="0"/>
              <a:t>2 Timothy 2:10</a:t>
            </a:r>
            <a:endParaRPr lang="en-US" sz="3200" b="1" dirty="0"/>
          </a:p>
        </p:txBody>
      </p:sp>
      <p:sp>
        <p:nvSpPr>
          <p:cNvPr id="4" name="Slide Number Placeholder 3"/>
          <p:cNvSpPr>
            <a:spLocks noGrp="1"/>
          </p:cNvSpPr>
          <p:nvPr>
            <p:ph type="sldNum" sz="quarter" idx="12"/>
          </p:nvPr>
        </p:nvSpPr>
        <p:spPr/>
        <p:txBody>
          <a:bodyPr/>
          <a:lstStyle/>
          <a:p>
            <a:fld id="{479D179F-DEBD-4580-B26E-E84875266EB0}" type="slidenum">
              <a:rPr lang="en-US" smtClean="0"/>
              <a:pPr/>
              <a:t>13</a:t>
            </a:fld>
            <a:endParaRPr lang="en-US"/>
          </a:p>
        </p:txBody>
      </p:sp>
      <p:sp>
        <p:nvSpPr>
          <p:cNvPr id="2" name="Title 1"/>
          <p:cNvSpPr>
            <a:spLocks noGrp="1"/>
          </p:cNvSpPr>
          <p:nvPr>
            <p:ph type="title"/>
          </p:nvPr>
        </p:nvSpPr>
        <p:spPr/>
        <p:txBody>
          <a:bodyPr/>
          <a:lstStyle/>
          <a:p>
            <a:r>
              <a:rPr lang="en-US" dirty="0" smtClean="0"/>
              <a:t>Salvation = Jesus is Plan A</a:t>
            </a:r>
            <a:endParaRPr lang="en-US" dirty="0"/>
          </a:p>
        </p:txBody>
      </p:sp>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sz="3600" dirty="0" smtClean="0"/>
              <a:t>Jesus is the center, core, heart of the entire Bible</a:t>
            </a:r>
            <a:br>
              <a:rPr lang="en-US" sz="3600" dirty="0" smtClean="0"/>
            </a:br>
            <a:endParaRPr lang="en-US" sz="3600" dirty="0" smtClean="0"/>
          </a:p>
          <a:p>
            <a:r>
              <a:rPr lang="en-US" sz="3600" dirty="0" smtClean="0"/>
              <a:t>Jesus is the focus of our Christian life</a:t>
            </a:r>
            <a:br>
              <a:rPr lang="en-US" sz="3600" dirty="0" smtClean="0"/>
            </a:br>
            <a:endParaRPr lang="en-US" sz="3600" dirty="0" smtClean="0"/>
          </a:p>
          <a:p>
            <a:r>
              <a:rPr lang="en-US" sz="3600" dirty="0" smtClean="0"/>
              <a:t>Jesus is the heart of our salvation</a:t>
            </a:r>
            <a:endParaRPr lang="en-US" sz="3600" dirty="0"/>
          </a:p>
        </p:txBody>
      </p:sp>
      <p:sp>
        <p:nvSpPr>
          <p:cNvPr id="3" name="Slide Number Placeholder 2"/>
          <p:cNvSpPr>
            <a:spLocks noGrp="1"/>
          </p:cNvSpPr>
          <p:nvPr>
            <p:ph type="sldNum" sz="quarter" idx="12"/>
          </p:nvPr>
        </p:nvSpPr>
        <p:spPr/>
        <p:txBody>
          <a:bodyPr/>
          <a:lstStyle/>
          <a:p>
            <a:fld id="{479D179F-DEBD-4580-B26E-E84875266EB0}" type="slidenum">
              <a:rPr lang="en-US" smtClean="0"/>
              <a:pPr/>
              <a:t>14</a:t>
            </a:fld>
            <a:endParaRPr lang="en-US"/>
          </a:p>
        </p:txBody>
      </p:sp>
      <p:sp>
        <p:nvSpPr>
          <p:cNvPr id="2" name="Title 1"/>
          <p:cNvSpPr>
            <a:spLocks noGrp="1"/>
          </p:cNvSpPr>
          <p:nvPr>
            <p:ph type="title"/>
          </p:nvPr>
        </p:nvSpPr>
        <p:spPr/>
        <p:txBody>
          <a:bodyPr/>
          <a:lstStyle/>
          <a:p>
            <a:r>
              <a:rPr lang="en-US" dirty="0" smtClean="0"/>
              <a:t>JESUS IS PLAN A</a:t>
            </a:r>
            <a:endParaRPr lang="en-US" dirty="0"/>
          </a:p>
        </p:txBody>
      </p:sp>
    </p:spTree>
  </p:cSld>
  <p:clrMapOvr>
    <a:masterClrMapping/>
  </p:clrMapOvr>
  <p:transition>
    <p:plus/>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sz="3600" b="1" dirty="0" smtClean="0"/>
              <a:t>ONE QUESTION REMAINS</a:t>
            </a:r>
            <a:br>
              <a:rPr lang="en-US" sz="3600" b="1" dirty="0" smtClean="0"/>
            </a:br>
            <a:endParaRPr lang="en-US" sz="3600" b="1" dirty="0" smtClean="0"/>
          </a:p>
          <a:p>
            <a:r>
              <a:rPr lang="en-US" sz="3600" b="1" dirty="0" smtClean="0"/>
              <a:t>IS JESUS THE HEART, THE CENTER, THE CORE OF YOUR SALVATION AND THE FOCUS OF YOUR LIFE?</a:t>
            </a:r>
            <a:endParaRPr lang="en-US" sz="3600" b="1" dirty="0"/>
          </a:p>
        </p:txBody>
      </p:sp>
      <p:sp>
        <p:nvSpPr>
          <p:cNvPr id="3" name="Slide Number Placeholder 2"/>
          <p:cNvSpPr>
            <a:spLocks noGrp="1"/>
          </p:cNvSpPr>
          <p:nvPr>
            <p:ph type="sldNum" sz="quarter" idx="12"/>
          </p:nvPr>
        </p:nvSpPr>
        <p:spPr/>
        <p:txBody>
          <a:bodyPr/>
          <a:lstStyle/>
          <a:p>
            <a:fld id="{479D179F-DEBD-4580-B26E-E84875266EB0}" type="slidenum">
              <a:rPr lang="en-US" smtClean="0"/>
              <a:pPr/>
              <a:t>15</a:t>
            </a:fld>
            <a:endParaRPr lang="en-US"/>
          </a:p>
        </p:txBody>
      </p:sp>
      <p:sp>
        <p:nvSpPr>
          <p:cNvPr id="2" name="Title 1"/>
          <p:cNvSpPr>
            <a:spLocks noGrp="1"/>
          </p:cNvSpPr>
          <p:nvPr>
            <p:ph type="title"/>
          </p:nvPr>
        </p:nvSpPr>
        <p:spPr/>
        <p:txBody>
          <a:bodyPr/>
          <a:lstStyle/>
          <a:p>
            <a:r>
              <a:rPr lang="en-US" dirty="0" smtClean="0"/>
              <a:t>JESUS IS PLAN A</a:t>
            </a:r>
            <a:endParaRPr lang="en-US" dirty="0"/>
          </a:p>
        </p:txBody>
      </p:sp>
    </p:spTree>
  </p:cSld>
  <p:clrMapOvr>
    <a:masterClrMapping/>
  </p:clrMapOvr>
  <p:transition>
    <p:plu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dirty="0" smtClean="0"/>
              <a:t>When we are faced with a decision or are trying to solve a problem – we develop a plan.</a:t>
            </a:r>
          </a:p>
          <a:p>
            <a:r>
              <a:rPr lang="en-US" sz="3600" dirty="0" smtClean="0"/>
              <a:t>We call this – Plan A.</a:t>
            </a:r>
          </a:p>
          <a:p>
            <a:r>
              <a:rPr lang="en-US" sz="3600" dirty="0" smtClean="0"/>
              <a:t>Plan A = The best of all the possible solutions considered.</a:t>
            </a:r>
            <a:endParaRPr lang="en-US" sz="3600" dirty="0"/>
          </a:p>
        </p:txBody>
      </p:sp>
      <p:sp>
        <p:nvSpPr>
          <p:cNvPr id="4" name="Slide Number Placeholder 3"/>
          <p:cNvSpPr>
            <a:spLocks noGrp="1"/>
          </p:cNvSpPr>
          <p:nvPr>
            <p:ph type="sldNum" sz="quarter" idx="12"/>
          </p:nvPr>
        </p:nvSpPr>
        <p:spPr/>
        <p:txBody>
          <a:bodyPr/>
          <a:lstStyle/>
          <a:p>
            <a:fld id="{479D179F-DEBD-4580-B26E-E84875266EB0}" type="slidenum">
              <a:rPr lang="en-US" smtClean="0"/>
              <a:pPr/>
              <a:t>2</a:t>
            </a:fld>
            <a:endParaRPr lang="en-US"/>
          </a:p>
        </p:txBody>
      </p:sp>
      <p:sp>
        <p:nvSpPr>
          <p:cNvPr id="2" name="Title 1"/>
          <p:cNvSpPr>
            <a:spLocks noGrp="1"/>
          </p:cNvSpPr>
          <p:nvPr>
            <p:ph type="title"/>
          </p:nvPr>
        </p:nvSpPr>
        <p:spPr/>
        <p:txBody>
          <a:bodyPr/>
          <a:lstStyle/>
          <a:p>
            <a:r>
              <a:rPr lang="en-US" dirty="0" smtClean="0"/>
              <a:t>Plan A</a:t>
            </a:r>
            <a:endParaRPr lang="en-US" dirty="0"/>
          </a:p>
        </p:txBody>
      </p:sp>
    </p:spTree>
  </p:cSld>
  <p:clrMapOvr>
    <a:masterClrMapping/>
  </p:clrMapOvr>
  <p:transition>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sz="3200" dirty="0" smtClean="0"/>
              <a:t>The Old Testament pointed to Jesus</a:t>
            </a:r>
          </a:p>
          <a:p>
            <a:r>
              <a:rPr lang="en-US" sz="3200" b="1" dirty="0" smtClean="0"/>
              <a:t>John 5:39-40 </a:t>
            </a:r>
            <a:r>
              <a:rPr lang="en-US" sz="3200" b="1" baseline="30000" dirty="0" smtClean="0"/>
              <a:t>39</a:t>
            </a:r>
            <a:r>
              <a:rPr lang="en-US" sz="3200" dirty="0" smtClean="0"/>
              <a:t> You search the Scriptures, for in them you think you have eternal life; and these are they which testify of Me. </a:t>
            </a:r>
            <a:r>
              <a:rPr lang="en-US" sz="3200" b="1" baseline="30000" dirty="0" smtClean="0"/>
              <a:t>40</a:t>
            </a:r>
            <a:r>
              <a:rPr lang="en-US" sz="3200" dirty="0" smtClean="0"/>
              <a:t> But you are not willing to come to Me that you may have life.</a:t>
            </a:r>
          </a:p>
          <a:p>
            <a:r>
              <a:rPr lang="en-US" sz="3200" b="1" dirty="0" smtClean="0"/>
              <a:t>Luke 24:44-45 </a:t>
            </a:r>
            <a:r>
              <a:rPr lang="en-US" sz="3200" b="1" baseline="30000" dirty="0" smtClean="0"/>
              <a:t>44</a:t>
            </a:r>
            <a:r>
              <a:rPr lang="en-US" sz="3200" dirty="0" smtClean="0"/>
              <a:t> Then He said to them, "These </a:t>
            </a:r>
            <a:r>
              <a:rPr lang="en-US" sz="3200" i="1" dirty="0" smtClean="0"/>
              <a:t>are</a:t>
            </a:r>
            <a:r>
              <a:rPr lang="en-US" sz="3200" dirty="0" smtClean="0"/>
              <a:t> the words which I spoke to you while I was still with you, that all things must be fulfilled which were written in the Law of Moses and </a:t>
            </a:r>
            <a:r>
              <a:rPr lang="en-US" sz="3200" i="1" dirty="0" smtClean="0"/>
              <a:t>the</a:t>
            </a:r>
            <a:r>
              <a:rPr lang="en-US" sz="3200" dirty="0" smtClean="0"/>
              <a:t> Prophets and </a:t>
            </a:r>
            <a:r>
              <a:rPr lang="en-US" sz="3200" i="1" dirty="0" smtClean="0"/>
              <a:t>the</a:t>
            </a:r>
            <a:r>
              <a:rPr lang="en-US" sz="3200" dirty="0" smtClean="0"/>
              <a:t> Psalms concerning Me." </a:t>
            </a:r>
            <a:r>
              <a:rPr lang="en-US" sz="3200" b="1" baseline="30000" dirty="0" smtClean="0"/>
              <a:t>45</a:t>
            </a:r>
            <a:r>
              <a:rPr lang="en-US" sz="3200" dirty="0" smtClean="0"/>
              <a:t> And He opened their understanding, that they might comprehend the Scriptures. </a:t>
            </a:r>
          </a:p>
        </p:txBody>
      </p:sp>
      <p:sp>
        <p:nvSpPr>
          <p:cNvPr id="4" name="Slide Number Placeholder 3"/>
          <p:cNvSpPr>
            <a:spLocks noGrp="1"/>
          </p:cNvSpPr>
          <p:nvPr>
            <p:ph type="sldNum" sz="quarter" idx="12"/>
          </p:nvPr>
        </p:nvSpPr>
        <p:spPr/>
        <p:txBody>
          <a:bodyPr/>
          <a:lstStyle/>
          <a:p>
            <a:fld id="{479D179F-DEBD-4580-B26E-E84875266EB0}" type="slidenum">
              <a:rPr lang="en-US" smtClean="0"/>
              <a:pPr/>
              <a:t>3</a:t>
            </a:fld>
            <a:endParaRPr lang="en-US"/>
          </a:p>
        </p:txBody>
      </p:sp>
      <p:sp>
        <p:nvSpPr>
          <p:cNvPr id="2" name="Title 1"/>
          <p:cNvSpPr>
            <a:spLocks noGrp="1"/>
          </p:cNvSpPr>
          <p:nvPr>
            <p:ph type="title"/>
          </p:nvPr>
        </p:nvSpPr>
        <p:spPr/>
        <p:txBody>
          <a:bodyPr>
            <a:normAutofit fontScale="90000"/>
          </a:bodyPr>
          <a:lstStyle/>
          <a:p>
            <a:r>
              <a:rPr lang="en-US" dirty="0" smtClean="0"/>
              <a:t>Understand the Bible = Jesus is Plan A</a:t>
            </a:r>
            <a:endParaRPr lang="en-US" dirty="0"/>
          </a:p>
        </p:txBody>
      </p:sp>
    </p:spTree>
  </p:cSld>
  <p:clrMapOvr>
    <a:masterClrMapping/>
  </p:clrMapOvr>
  <p:transition>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3200" dirty="0" smtClean="0"/>
              <a:t>Jesus shows us the Father </a:t>
            </a:r>
          </a:p>
          <a:p>
            <a:r>
              <a:rPr lang="en-US" sz="3200" b="1" dirty="0" smtClean="0"/>
              <a:t>John 14:8-9 </a:t>
            </a:r>
            <a:r>
              <a:rPr lang="en-US" sz="3200" b="1" baseline="30000" dirty="0" smtClean="0"/>
              <a:t>8</a:t>
            </a:r>
            <a:r>
              <a:rPr lang="en-US" sz="3200" dirty="0" smtClean="0"/>
              <a:t> Philip said to Him, "Lord, show us the Father, and it is sufficient for us." </a:t>
            </a:r>
            <a:r>
              <a:rPr lang="en-US" sz="3200" b="1" baseline="30000" dirty="0" smtClean="0"/>
              <a:t>9</a:t>
            </a:r>
            <a:r>
              <a:rPr lang="en-US" sz="3200" dirty="0" smtClean="0"/>
              <a:t> Jesus said to him, "Have I been with you so long, and yet you have not known Me, Philip? He who has seen Me has seen the Father; so how can you say, 'Show us the Father'?</a:t>
            </a:r>
          </a:p>
        </p:txBody>
      </p:sp>
      <p:sp>
        <p:nvSpPr>
          <p:cNvPr id="4" name="Slide Number Placeholder 3"/>
          <p:cNvSpPr>
            <a:spLocks noGrp="1"/>
          </p:cNvSpPr>
          <p:nvPr>
            <p:ph type="sldNum" sz="quarter" idx="12"/>
          </p:nvPr>
        </p:nvSpPr>
        <p:spPr/>
        <p:txBody>
          <a:bodyPr/>
          <a:lstStyle/>
          <a:p>
            <a:fld id="{479D179F-DEBD-4580-B26E-E84875266EB0}" type="slidenum">
              <a:rPr lang="en-US" smtClean="0"/>
              <a:pPr/>
              <a:t>4</a:t>
            </a:fld>
            <a:endParaRPr lang="en-US"/>
          </a:p>
        </p:txBody>
      </p:sp>
      <p:sp>
        <p:nvSpPr>
          <p:cNvPr id="2" name="Title 1"/>
          <p:cNvSpPr>
            <a:spLocks noGrp="1"/>
          </p:cNvSpPr>
          <p:nvPr>
            <p:ph type="title"/>
          </p:nvPr>
        </p:nvSpPr>
        <p:spPr/>
        <p:txBody>
          <a:bodyPr>
            <a:normAutofit fontScale="90000"/>
          </a:bodyPr>
          <a:lstStyle/>
          <a:p>
            <a:r>
              <a:rPr lang="en-US" dirty="0" smtClean="0"/>
              <a:t>Understand the Bible = Jesus is Plan A</a:t>
            </a:r>
            <a:endParaRPr lang="en-US" dirty="0"/>
          </a:p>
        </p:txBody>
      </p:sp>
    </p:spTree>
  </p:cSld>
  <p:clrMapOvr>
    <a:masterClrMapping/>
  </p:clrMapOvr>
  <p:transition>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sz="3200" dirty="0" smtClean="0"/>
              <a:t>The New Testament is the revelation of the mind of God</a:t>
            </a:r>
          </a:p>
          <a:p>
            <a:r>
              <a:rPr lang="en-US" sz="3200" b="1" dirty="0" smtClean="0"/>
              <a:t>1 Corinthians 2:10-12 </a:t>
            </a:r>
            <a:r>
              <a:rPr lang="en-US" sz="3200" b="1" baseline="30000" dirty="0" smtClean="0"/>
              <a:t>10</a:t>
            </a:r>
            <a:r>
              <a:rPr lang="en-US" sz="3200" dirty="0" smtClean="0"/>
              <a:t> But God has revealed </a:t>
            </a:r>
            <a:r>
              <a:rPr lang="en-US" sz="3200" i="1" dirty="0" smtClean="0"/>
              <a:t>them</a:t>
            </a:r>
            <a:r>
              <a:rPr lang="en-US" sz="3200" dirty="0" smtClean="0"/>
              <a:t> to us through His Spirit. For the Spirit searches all things, yes, the deep things of God. </a:t>
            </a:r>
            <a:r>
              <a:rPr lang="en-US" sz="3200" b="1" baseline="30000" dirty="0" smtClean="0"/>
              <a:t>11</a:t>
            </a:r>
            <a:r>
              <a:rPr lang="en-US" sz="3200" dirty="0" smtClean="0"/>
              <a:t> For what man knows the things of a man except the spirit of the man which is in him? Even so no one knows the things of God except the Spirit of God. </a:t>
            </a:r>
            <a:r>
              <a:rPr lang="en-US" sz="3200" b="1" baseline="30000" dirty="0" smtClean="0"/>
              <a:t>12</a:t>
            </a:r>
            <a:r>
              <a:rPr lang="en-US" sz="3200" dirty="0" smtClean="0"/>
              <a:t> Now we have received, not the spirit of the world, but the Spirit who is from God, that we might know the things that have been freely given to us by God. </a:t>
            </a:r>
          </a:p>
        </p:txBody>
      </p:sp>
      <p:sp>
        <p:nvSpPr>
          <p:cNvPr id="4" name="Slide Number Placeholder 3"/>
          <p:cNvSpPr>
            <a:spLocks noGrp="1"/>
          </p:cNvSpPr>
          <p:nvPr>
            <p:ph type="sldNum" sz="quarter" idx="12"/>
          </p:nvPr>
        </p:nvSpPr>
        <p:spPr/>
        <p:txBody>
          <a:bodyPr/>
          <a:lstStyle/>
          <a:p>
            <a:fld id="{479D179F-DEBD-4580-B26E-E84875266EB0}" type="slidenum">
              <a:rPr lang="en-US" smtClean="0"/>
              <a:pPr/>
              <a:t>5</a:t>
            </a:fld>
            <a:endParaRPr lang="en-US"/>
          </a:p>
        </p:txBody>
      </p:sp>
      <p:sp>
        <p:nvSpPr>
          <p:cNvPr id="2" name="Title 1"/>
          <p:cNvSpPr>
            <a:spLocks noGrp="1"/>
          </p:cNvSpPr>
          <p:nvPr>
            <p:ph type="title"/>
          </p:nvPr>
        </p:nvSpPr>
        <p:spPr/>
        <p:txBody>
          <a:bodyPr>
            <a:normAutofit fontScale="90000"/>
          </a:bodyPr>
          <a:lstStyle/>
          <a:p>
            <a:r>
              <a:rPr lang="en-US" dirty="0" smtClean="0"/>
              <a:t>Understand the Bible = Jesus is Plan A</a:t>
            </a:r>
            <a:endParaRPr lang="en-US" dirty="0"/>
          </a:p>
        </p:txBody>
      </p:sp>
    </p:spTree>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dirty="0" smtClean="0"/>
              <a:t>The New Testament reveals the mind of God</a:t>
            </a:r>
            <a:br>
              <a:rPr lang="en-US" sz="3600" dirty="0" smtClean="0"/>
            </a:br>
            <a:endParaRPr lang="en-US" sz="3600" dirty="0" smtClean="0"/>
          </a:p>
          <a:p>
            <a:r>
              <a:rPr lang="en-US" sz="3600" b="1" dirty="0" smtClean="0"/>
              <a:t>1 Corinthians 2:16 </a:t>
            </a:r>
            <a:r>
              <a:rPr lang="en-US" sz="3600" dirty="0" smtClean="0"/>
              <a:t>For </a:t>
            </a:r>
            <a:r>
              <a:rPr lang="en-US" sz="3600" i="1" dirty="0" smtClean="0"/>
              <a:t>"who has known the mind of the </a:t>
            </a:r>
            <a:r>
              <a:rPr lang="en-US" sz="3600" i="1" cap="small" dirty="0" smtClean="0"/>
              <a:t>Lord</a:t>
            </a:r>
            <a:r>
              <a:rPr lang="en-US" sz="3600" i="1" dirty="0" smtClean="0"/>
              <a:t> that he may instruct Him?"</a:t>
            </a:r>
            <a:r>
              <a:rPr lang="en-US" sz="3600" dirty="0" smtClean="0"/>
              <a:t> But we have the mind of Christ. </a:t>
            </a:r>
          </a:p>
        </p:txBody>
      </p:sp>
      <p:sp>
        <p:nvSpPr>
          <p:cNvPr id="4" name="Slide Number Placeholder 3"/>
          <p:cNvSpPr>
            <a:spLocks noGrp="1"/>
          </p:cNvSpPr>
          <p:nvPr>
            <p:ph type="sldNum" sz="quarter" idx="12"/>
          </p:nvPr>
        </p:nvSpPr>
        <p:spPr/>
        <p:txBody>
          <a:bodyPr/>
          <a:lstStyle/>
          <a:p>
            <a:fld id="{479D179F-DEBD-4580-B26E-E84875266EB0}" type="slidenum">
              <a:rPr lang="en-US" smtClean="0"/>
              <a:pPr/>
              <a:t>6</a:t>
            </a:fld>
            <a:endParaRPr lang="en-US"/>
          </a:p>
        </p:txBody>
      </p:sp>
      <p:sp>
        <p:nvSpPr>
          <p:cNvPr id="2" name="Title 1"/>
          <p:cNvSpPr>
            <a:spLocks noGrp="1"/>
          </p:cNvSpPr>
          <p:nvPr>
            <p:ph type="title"/>
          </p:nvPr>
        </p:nvSpPr>
        <p:spPr/>
        <p:txBody>
          <a:bodyPr>
            <a:normAutofit fontScale="90000"/>
          </a:bodyPr>
          <a:lstStyle/>
          <a:p>
            <a:r>
              <a:rPr lang="en-US" dirty="0" smtClean="0"/>
              <a:t>Understand the Bible = Jesus is Plan A</a:t>
            </a:r>
            <a:endParaRPr lang="en-US" dirty="0"/>
          </a:p>
        </p:txBody>
      </p:sp>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3600" dirty="0" smtClean="0"/>
              <a:t>Jesus is the standard for what God wants us to be</a:t>
            </a:r>
          </a:p>
          <a:p>
            <a:r>
              <a:rPr lang="en-US" sz="3600" dirty="0" smtClean="0"/>
              <a:t>For whom He foreknew, He also predestined </a:t>
            </a:r>
            <a:r>
              <a:rPr lang="en-US" sz="3600" i="1" dirty="0" smtClean="0"/>
              <a:t>to be</a:t>
            </a:r>
            <a:r>
              <a:rPr lang="en-US" sz="3600" dirty="0" smtClean="0"/>
              <a:t> conformed to the image of His Son, that He might be the firstborn among many brethren. </a:t>
            </a:r>
            <a:br>
              <a:rPr lang="en-US" sz="3600" dirty="0" smtClean="0"/>
            </a:br>
            <a:r>
              <a:rPr lang="en-US" sz="3600" b="1" dirty="0" smtClean="0"/>
              <a:t>Romans 8:29</a:t>
            </a:r>
          </a:p>
        </p:txBody>
      </p:sp>
      <p:sp>
        <p:nvSpPr>
          <p:cNvPr id="4" name="Slide Number Placeholder 3"/>
          <p:cNvSpPr>
            <a:spLocks noGrp="1"/>
          </p:cNvSpPr>
          <p:nvPr>
            <p:ph type="sldNum" sz="quarter" idx="12"/>
          </p:nvPr>
        </p:nvSpPr>
        <p:spPr/>
        <p:txBody>
          <a:bodyPr/>
          <a:lstStyle/>
          <a:p>
            <a:fld id="{479D179F-DEBD-4580-B26E-E84875266EB0}" type="slidenum">
              <a:rPr lang="en-US" smtClean="0"/>
              <a:pPr/>
              <a:t>7</a:t>
            </a:fld>
            <a:endParaRPr lang="en-US"/>
          </a:p>
        </p:txBody>
      </p:sp>
      <p:sp>
        <p:nvSpPr>
          <p:cNvPr id="2" name="Title 1"/>
          <p:cNvSpPr>
            <a:spLocks noGrp="1"/>
          </p:cNvSpPr>
          <p:nvPr>
            <p:ph type="title"/>
          </p:nvPr>
        </p:nvSpPr>
        <p:spPr/>
        <p:txBody>
          <a:bodyPr/>
          <a:lstStyle/>
          <a:p>
            <a:r>
              <a:rPr lang="en-US" dirty="0" smtClean="0"/>
              <a:t>Christian Life = Jesus is Plan A</a:t>
            </a:r>
            <a:endParaRPr lang="en-US" dirty="0"/>
          </a:p>
        </p:txBody>
      </p:sp>
    </p:spTree>
  </p:cSld>
  <p:clrMapOvr>
    <a:masterClrMapping/>
  </p:clrMapOvr>
  <p:transition>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3600" dirty="0" smtClean="0"/>
              <a:t>We must replace our self-will</a:t>
            </a:r>
          </a:p>
          <a:p>
            <a:r>
              <a:rPr lang="en-US" sz="3600" dirty="0" smtClean="0"/>
              <a:t>I have been crucified with Christ; it is no longer I who live, but Christ lives in me; and the </a:t>
            </a:r>
            <a:r>
              <a:rPr lang="en-US" sz="3600" i="1" dirty="0" smtClean="0"/>
              <a:t>life</a:t>
            </a:r>
            <a:r>
              <a:rPr lang="en-US" sz="3600" dirty="0" smtClean="0"/>
              <a:t> which I now live in the flesh I live by faith in the Son of God, who loved me and gave Himself for me. </a:t>
            </a:r>
            <a:br>
              <a:rPr lang="en-US" sz="3600" dirty="0" smtClean="0"/>
            </a:br>
            <a:r>
              <a:rPr lang="en-US" sz="3600" b="1" dirty="0" smtClean="0"/>
              <a:t>Galatians 2:20</a:t>
            </a:r>
          </a:p>
        </p:txBody>
      </p:sp>
      <p:sp>
        <p:nvSpPr>
          <p:cNvPr id="4" name="Slide Number Placeholder 3"/>
          <p:cNvSpPr>
            <a:spLocks noGrp="1"/>
          </p:cNvSpPr>
          <p:nvPr>
            <p:ph type="sldNum" sz="quarter" idx="12"/>
          </p:nvPr>
        </p:nvSpPr>
        <p:spPr/>
        <p:txBody>
          <a:bodyPr/>
          <a:lstStyle/>
          <a:p>
            <a:fld id="{479D179F-DEBD-4580-B26E-E84875266EB0}" type="slidenum">
              <a:rPr lang="en-US" smtClean="0"/>
              <a:pPr/>
              <a:t>8</a:t>
            </a:fld>
            <a:endParaRPr lang="en-US"/>
          </a:p>
        </p:txBody>
      </p:sp>
      <p:sp>
        <p:nvSpPr>
          <p:cNvPr id="2" name="Title 1"/>
          <p:cNvSpPr>
            <a:spLocks noGrp="1"/>
          </p:cNvSpPr>
          <p:nvPr>
            <p:ph type="title"/>
          </p:nvPr>
        </p:nvSpPr>
        <p:spPr/>
        <p:txBody>
          <a:bodyPr/>
          <a:lstStyle/>
          <a:p>
            <a:r>
              <a:rPr lang="en-US" dirty="0" smtClean="0"/>
              <a:t>Christian Life = Jesus is Plan A</a:t>
            </a:r>
            <a:endParaRPr lang="en-US" dirty="0"/>
          </a:p>
        </p:txBody>
      </p:sp>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3200" b="1" dirty="0" smtClean="0"/>
              <a:t>We are complete in Jesus</a:t>
            </a:r>
          </a:p>
          <a:p>
            <a:r>
              <a:rPr lang="en-US" sz="3200" b="1" baseline="30000" dirty="0" smtClean="0"/>
              <a:t>11</a:t>
            </a:r>
            <a:r>
              <a:rPr lang="en-US" sz="3200" dirty="0" smtClean="0"/>
              <a:t> And He Himself gave some </a:t>
            </a:r>
            <a:r>
              <a:rPr lang="en-US" sz="3200" i="1" dirty="0" smtClean="0"/>
              <a:t>to be</a:t>
            </a:r>
            <a:r>
              <a:rPr lang="en-US" sz="3200" dirty="0" smtClean="0"/>
              <a:t> apostles, some prophets, some evangelists, and some pastors and teachers, </a:t>
            </a:r>
            <a:r>
              <a:rPr lang="en-US" sz="3200" b="1" baseline="30000" dirty="0" smtClean="0"/>
              <a:t>12</a:t>
            </a:r>
            <a:r>
              <a:rPr lang="en-US" sz="3200" dirty="0" smtClean="0"/>
              <a:t> for the equipping of the saints for the work of ministry, for the edifying of the body of Christ, </a:t>
            </a:r>
            <a:r>
              <a:rPr lang="en-US" sz="3200" b="1" baseline="30000" dirty="0" smtClean="0"/>
              <a:t>13</a:t>
            </a:r>
            <a:r>
              <a:rPr lang="en-US" sz="3200" dirty="0" smtClean="0"/>
              <a:t> till we all come to the unity of the faith and of the knowledge of the Son of God, to a perfect man, to the measure of the stature of the fullness of Christ; </a:t>
            </a:r>
            <a:r>
              <a:rPr lang="en-US" sz="3200" b="1" dirty="0" smtClean="0"/>
              <a:t>Ephesians 4:11-13</a:t>
            </a:r>
          </a:p>
          <a:p>
            <a:endParaRPr lang="en-US" sz="3200" b="1" dirty="0" smtClean="0"/>
          </a:p>
        </p:txBody>
      </p:sp>
      <p:sp>
        <p:nvSpPr>
          <p:cNvPr id="4" name="Slide Number Placeholder 3"/>
          <p:cNvSpPr>
            <a:spLocks noGrp="1"/>
          </p:cNvSpPr>
          <p:nvPr>
            <p:ph type="sldNum" sz="quarter" idx="12"/>
          </p:nvPr>
        </p:nvSpPr>
        <p:spPr/>
        <p:txBody>
          <a:bodyPr/>
          <a:lstStyle/>
          <a:p>
            <a:fld id="{479D179F-DEBD-4580-B26E-E84875266EB0}" type="slidenum">
              <a:rPr lang="en-US" smtClean="0"/>
              <a:pPr/>
              <a:t>9</a:t>
            </a:fld>
            <a:endParaRPr lang="en-US"/>
          </a:p>
        </p:txBody>
      </p:sp>
      <p:sp>
        <p:nvSpPr>
          <p:cNvPr id="2" name="Title 1"/>
          <p:cNvSpPr>
            <a:spLocks noGrp="1"/>
          </p:cNvSpPr>
          <p:nvPr>
            <p:ph type="title"/>
          </p:nvPr>
        </p:nvSpPr>
        <p:spPr/>
        <p:txBody>
          <a:bodyPr/>
          <a:lstStyle/>
          <a:p>
            <a:r>
              <a:rPr lang="en-US" dirty="0" smtClean="0"/>
              <a:t>Christian Life = Jesus is Plan A</a:t>
            </a:r>
            <a:endParaRPr lang="en-US" dirty="0"/>
          </a:p>
        </p:txBody>
      </p:sp>
    </p:spTree>
  </p:cSld>
  <p:clrMapOvr>
    <a:masterClrMapping/>
  </p:clrMapOvr>
  <p:transition>
    <p:plu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44</TotalTime>
  <Words>373</Words>
  <Application>Microsoft Office PowerPoint</Application>
  <PresentationFormat>On-screen Show (4:3)</PresentationFormat>
  <Paragraphs>62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Plan A</vt:lpstr>
      <vt:lpstr>Plan A</vt:lpstr>
      <vt:lpstr>Understand the Bible = Jesus is Plan A</vt:lpstr>
      <vt:lpstr>Understand the Bible = Jesus is Plan A</vt:lpstr>
      <vt:lpstr>Understand the Bible = Jesus is Plan A</vt:lpstr>
      <vt:lpstr>Understand the Bible = Jesus is Plan A</vt:lpstr>
      <vt:lpstr>Christian Life = Jesus is Plan A</vt:lpstr>
      <vt:lpstr>Christian Life = Jesus is Plan A</vt:lpstr>
      <vt:lpstr>Christian Life = Jesus is Plan A</vt:lpstr>
      <vt:lpstr>Salvation = Jesus is Plan A</vt:lpstr>
      <vt:lpstr>Salvation = Jesus is Plan A</vt:lpstr>
      <vt:lpstr>Salvation = Jesus is Plan A</vt:lpstr>
      <vt:lpstr>Salvation = Jesus is Plan A</vt:lpstr>
      <vt:lpstr>JESUS IS PLAN A</vt:lpstr>
      <vt:lpstr>JESUS IS PLAN 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A</dc:title>
  <dc:creator>Manly Luscombe</dc:creator>
  <cp:lastModifiedBy>Manly Luscombe</cp:lastModifiedBy>
  <cp:revision>8</cp:revision>
  <dcterms:created xsi:type="dcterms:W3CDTF">2010-10-18T13:14:22Z</dcterms:created>
  <dcterms:modified xsi:type="dcterms:W3CDTF">2010-10-21T02:23:45Z</dcterms:modified>
</cp:coreProperties>
</file>