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10/28/2020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10/28/2020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10/28/2020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10/28/2020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10/28/2020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10/28/2020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10/28/2020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10/28/2020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10/28/2020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10/28/2020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10/28/2020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10/28/2020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10/28/2020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10/28/2020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10/28/2020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10/28/2020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10/28/2020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10/28/2020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608911-2A8A-4BF8-80CF-E04901C6C0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7200" dirty="0"/>
              <a:t>The Pillar and </a:t>
            </a:r>
            <a:br>
              <a:rPr lang="en-US" sz="7200" dirty="0"/>
            </a:br>
            <a:r>
              <a:rPr lang="en-US" sz="7200" dirty="0"/>
              <a:t>Support of Truth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C1FD9E-2E58-4F30-9097-8B4851242F2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1 Timothy 3:15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89FC19B-80DB-4F3B-B11E-4546B824AC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7615" y="1502979"/>
            <a:ext cx="3114510" cy="4579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713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4AC55D-9126-472D-B04E-D38EB3C38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1 Timothy 3:14-15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8C2869-C9EB-4A74-AD1D-E7A70BC466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0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(1 Timothy 3:14)  These things I write to you, though I hope to come to you shortly;</a:t>
            </a:r>
          </a:p>
          <a:p>
            <a:r>
              <a:rPr lang="en-US" sz="2800" b="0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(1 Timothy 3:15)  but if I am delayed, </a:t>
            </a:r>
            <a:r>
              <a:rPr lang="en-US" sz="2800" b="0" i="1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I write</a:t>
            </a:r>
            <a:r>
              <a:rPr lang="en-US" sz="2800" b="0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 so that you may know how you ought to conduct yourself in the house of God, which is the church of the living God, </a:t>
            </a:r>
            <a:r>
              <a:rPr lang="en-US" sz="2800" b="1" i="0" u="sng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the pillar and ground of the truth</a:t>
            </a:r>
            <a:r>
              <a:rPr lang="en-US" sz="2800" b="0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363409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853AC-EF19-4BE4-B434-641EF045E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does this mean?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158F6A-44C6-4944-82B2-B4823DF3CA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793" y="2603500"/>
            <a:ext cx="11020097" cy="3416300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Pillar</a:t>
            </a:r>
            <a:r>
              <a:rPr lang="en-US" sz="2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= a column or support to hold up a building</a:t>
            </a:r>
          </a:p>
          <a:p>
            <a:r>
              <a:rPr lang="en-US" sz="28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Support</a:t>
            </a:r>
            <a:r>
              <a:rPr lang="en-US" sz="2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= “ground” (KJV); a solid foundation</a:t>
            </a:r>
          </a:p>
          <a:p>
            <a:r>
              <a:rPr lang="en-US" sz="2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Truth = That which is found in the Word of God</a:t>
            </a:r>
          </a:p>
          <a:p>
            <a:r>
              <a:rPr lang="en-US" sz="2800" b="0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(John 17:17)  Sanctify them by Your truth. Your word is truth.</a:t>
            </a:r>
          </a:p>
          <a:p>
            <a:r>
              <a:rPr lang="en-US" sz="2800" b="0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(Psalms 119:160)  The entirety of Your word </a:t>
            </a:r>
            <a:r>
              <a:rPr lang="en-US" sz="2800" b="0" i="1" u="none" strike="noStrike" baseline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is</a:t>
            </a:r>
            <a:r>
              <a:rPr lang="en-US" sz="2800" b="0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truth, And every one of Your righteous judgments </a:t>
            </a:r>
            <a:r>
              <a:rPr lang="en-US" sz="2800" b="0" i="1" u="none" strike="noStrike" baseline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endures</a:t>
            </a:r>
            <a:r>
              <a:rPr lang="en-US" sz="2800" b="0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forever.</a:t>
            </a:r>
          </a:p>
        </p:txBody>
      </p:sp>
    </p:spTree>
    <p:extLst>
      <p:ext uri="{BB962C8B-B14F-4D97-AF65-F5344CB8AC3E}">
        <p14:creationId xmlns:p14="http://schemas.microsoft.com/office/powerpoint/2010/main" val="38535505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853AC-EF19-4BE4-B434-641EF045E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does this mean?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158F6A-44C6-4944-82B2-B4823DF3CA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793" y="2603500"/>
            <a:ext cx="11020097" cy="3416300"/>
          </a:xfrm>
        </p:spPr>
        <p:txBody>
          <a:bodyPr>
            <a:noAutofit/>
          </a:bodyPr>
          <a:lstStyle/>
          <a:p>
            <a:r>
              <a:rPr lang="en-US" sz="2800" b="0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church upholds the truth</a:t>
            </a:r>
          </a:p>
          <a:p>
            <a:r>
              <a:rPr lang="en-US" sz="2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church is the foundation for others to accept the truth</a:t>
            </a:r>
          </a:p>
          <a:p>
            <a:r>
              <a:rPr lang="en-US" sz="2800" b="0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Truth does not change with what members do or say</a:t>
            </a:r>
          </a:p>
          <a:p>
            <a:r>
              <a:rPr lang="en-US" sz="28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IMPORTANT</a:t>
            </a:r>
            <a:r>
              <a:rPr lang="en-US" sz="2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: Members do influence how the truth is perceived by those in the world.</a:t>
            </a:r>
            <a:endParaRPr lang="en-US" sz="2800" b="0" i="0" u="none" strike="noStrike" baseline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8752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853AC-EF19-4BE4-B434-641EF045E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Why is the church chosen to do this?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158F6A-44C6-4944-82B2-B4823DF3CA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793" y="2603500"/>
            <a:ext cx="11020097" cy="3416300"/>
          </a:xfrm>
        </p:spPr>
        <p:txBody>
          <a:bodyPr>
            <a:noAutofit/>
          </a:bodyPr>
          <a:lstStyle/>
          <a:p>
            <a:r>
              <a:rPr lang="en-US" sz="28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It belongs to the living God</a:t>
            </a:r>
          </a:p>
          <a:p>
            <a:pPr lvl="1"/>
            <a:r>
              <a:rPr lang="en-US" sz="26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Purchased with His blood – Acts 20:28</a:t>
            </a:r>
          </a:p>
          <a:p>
            <a:pPr lvl="1"/>
            <a:r>
              <a:rPr lang="en-US" sz="2600" b="0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Jesus is the head of the church – Ephesians 5:22-23</a:t>
            </a:r>
          </a:p>
          <a:p>
            <a:pPr lvl="1"/>
            <a:r>
              <a:rPr lang="en-US" sz="26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Jesus came to teach truth – John18:37</a:t>
            </a:r>
          </a:p>
          <a:p>
            <a:pPr lvl="1"/>
            <a:r>
              <a:rPr lang="en-US" sz="2600" b="0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apostles were guided into all truth – John16:13</a:t>
            </a:r>
          </a:p>
          <a:p>
            <a:pPr lvl="1"/>
            <a:r>
              <a:rPr lang="en-US" sz="26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Christians spread the truth – Acts 8:4</a:t>
            </a:r>
            <a:endParaRPr lang="en-US" sz="2600" b="0" i="0" u="none" strike="noStrike" baseline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16845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853AC-EF19-4BE4-B434-641EF045E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Why is the church chosen to do this?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158F6A-44C6-4944-82B2-B4823DF3CA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793" y="2603500"/>
            <a:ext cx="11020097" cy="3416300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It is the household of God</a:t>
            </a:r>
          </a:p>
          <a:p>
            <a:pPr lvl="1"/>
            <a:r>
              <a:rPr lang="en-US" sz="26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Composed of His children – 1 John 3:1</a:t>
            </a:r>
          </a:p>
          <a:p>
            <a:pPr lvl="1"/>
            <a:r>
              <a:rPr lang="en-US" sz="26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They have obeyed the gospel – Galatians 3:26-27</a:t>
            </a:r>
          </a:p>
          <a:p>
            <a:pPr lvl="1"/>
            <a:r>
              <a:rPr lang="en-US" sz="26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They are Jesus’ disciples – Matthew 28:19</a:t>
            </a:r>
          </a:p>
          <a:p>
            <a:r>
              <a:rPr lang="en-US" sz="2800" b="0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Applies to the LOCAL congregation – </a:t>
            </a:r>
          </a:p>
          <a:p>
            <a:pPr lvl="1"/>
            <a:r>
              <a:rPr lang="en-US" sz="2600" b="0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Every local church can do this work.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No other group or organization and do it.</a:t>
            </a:r>
            <a:endParaRPr lang="en-US" sz="2800" b="0" i="0" u="none" strike="noStrike" baseline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84815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853AC-EF19-4BE4-B434-641EF045E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conduct is required?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158F6A-44C6-4944-82B2-B4823DF3CA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793" y="2603500"/>
            <a:ext cx="11020097" cy="3416300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Be nourished in the Word of God. (1 Timothy4:6)</a:t>
            </a:r>
          </a:p>
          <a:p>
            <a:r>
              <a:rPr lang="en-US" sz="28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Be an example of </a:t>
            </a:r>
            <a:r>
              <a:rPr lang="en-US" sz="28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 believer. (1 Timothy 4:12)</a:t>
            </a:r>
          </a:p>
          <a:p>
            <a:r>
              <a:rPr lang="en-US" sz="28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Be careful to follow the Word of God.</a:t>
            </a:r>
          </a:p>
          <a:p>
            <a:r>
              <a:rPr lang="en-US" sz="28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Be respectful and honorable in dealing with others.</a:t>
            </a:r>
          </a:p>
          <a:p>
            <a:r>
              <a:rPr lang="en-US" sz="28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Be fighting </a:t>
            </a:r>
            <a:r>
              <a:rPr lang="en-US" sz="28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good fight.</a:t>
            </a:r>
          </a:p>
          <a:p>
            <a:r>
              <a:rPr lang="en-US" sz="28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Do not discredit the message of the gospel.</a:t>
            </a:r>
            <a:endParaRPr lang="en-US" sz="2800" b="0" i="0" u="none" strike="noStrike" baseline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08265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853AC-EF19-4BE4-B434-641EF045E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is the church to do in this role?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158F6A-44C6-4944-82B2-B4823DF3CA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793" y="2603500"/>
            <a:ext cx="11020097" cy="3416300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Preach the gospel to the world</a:t>
            </a:r>
          </a:p>
          <a:p>
            <a:r>
              <a:rPr lang="en-US" sz="32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Teach the brethren</a:t>
            </a:r>
          </a:p>
          <a:p>
            <a:r>
              <a:rPr lang="en-US" sz="32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Support those who preach the gospel</a:t>
            </a:r>
          </a:p>
          <a:p>
            <a:r>
              <a:rPr lang="en-US" sz="32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Defen</a:t>
            </a:r>
            <a:r>
              <a:rPr lang="en-US" sz="32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 the truth against attacks / false teaching</a:t>
            </a:r>
            <a:endParaRPr lang="en-US" sz="3200" b="0" i="0" u="none" strike="noStrike" baseline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07760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853AC-EF19-4BE4-B434-641EF045E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158F6A-44C6-4944-82B2-B4823DF3CA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793" y="2603500"/>
            <a:ext cx="11020097" cy="3416300"/>
          </a:xfrm>
        </p:spPr>
        <p:txBody>
          <a:bodyPr>
            <a:noAutofit/>
          </a:bodyPr>
          <a:lstStyle/>
          <a:p>
            <a:r>
              <a:rPr lang="en-US" sz="32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church has a responsibility to uphold the truth and show why others should obey it.</a:t>
            </a:r>
          </a:p>
          <a:p>
            <a:endParaRPr lang="en-US" sz="32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32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This is one reason the invitation is offered – to encourage everyone to believe and obey.</a:t>
            </a:r>
            <a:endParaRPr lang="en-US" sz="3200" b="0" i="0" u="none" strike="noStrike" baseline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4780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shred/>
      </p:transition>
    </mc:Choice>
    <mc:Fallback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{F7F87B85-47DF-4DB7-A65D-D038DBEF4744}tf02900722</Template>
  <TotalTime>34</TotalTime>
  <Words>450</Words>
  <Application>Microsoft Office PowerPoint</Application>
  <PresentationFormat>Widescreen</PresentationFormat>
  <Paragraphs>47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Century Gothic</vt:lpstr>
      <vt:lpstr>Verdana</vt:lpstr>
      <vt:lpstr>Wingdings 3</vt:lpstr>
      <vt:lpstr>Ion Boardroom</vt:lpstr>
      <vt:lpstr>The Pillar and  Support of Truth</vt:lpstr>
      <vt:lpstr>1 Timothy 3:14-15</vt:lpstr>
      <vt:lpstr>What does this mean?</vt:lpstr>
      <vt:lpstr>What does this mean?</vt:lpstr>
      <vt:lpstr>Why is the church chosen to do this?</vt:lpstr>
      <vt:lpstr>Why is the church chosen to do this?</vt:lpstr>
      <vt:lpstr>What conduct is required?</vt:lpstr>
      <vt:lpstr>What is the church to do in this role?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Pillar and  Support of Truth</dc:title>
  <dc:creator>Manly Luscombe</dc:creator>
  <cp:lastModifiedBy>Manly Luscombe</cp:lastModifiedBy>
  <cp:revision>6</cp:revision>
  <dcterms:created xsi:type="dcterms:W3CDTF">2020-10-28T14:09:30Z</dcterms:created>
  <dcterms:modified xsi:type="dcterms:W3CDTF">2020-10-28T14:44:07Z</dcterms:modified>
</cp:coreProperties>
</file>