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Pilate’s mistakes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Mark 15:1-15</a:t>
            </a:r>
          </a:p>
        </p:txBody>
      </p:sp>
    </p:spTree>
    <p:extLst>
      <p:ext uri="{BB962C8B-B14F-4D97-AF65-F5344CB8AC3E}">
        <p14:creationId xmlns:p14="http://schemas.microsoft.com/office/powerpoint/2010/main" val="1309556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washed his hands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can not forgive (wash away) our own sins</a:t>
            </a:r>
          </a:p>
          <a:p>
            <a:r>
              <a:rPr lang="en-US" sz="3600" dirty="0"/>
              <a:t>If I dent your car in the parking lot – I can not just “wash my hands” of the whole thing.</a:t>
            </a:r>
          </a:p>
          <a:p>
            <a:r>
              <a:rPr lang="en-US" sz="3600" dirty="0"/>
              <a:t>We must repent, pray, and seek forgiveness.</a:t>
            </a:r>
          </a:p>
        </p:txBody>
      </p:sp>
    </p:spTree>
    <p:extLst>
      <p:ext uri="{BB962C8B-B14F-4D97-AF65-F5344CB8AC3E}">
        <p14:creationId xmlns:p14="http://schemas.microsoft.com/office/powerpoint/2010/main" val="3570713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62539"/>
            <a:ext cx="10353762" cy="4664765"/>
          </a:xfrm>
        </p:spPr>
        <p:txBody>
          <a:bodyPr>
            <a:normAutofit/>
          </a:bodyPr>
          <a:lstStyle/>
          <a:p>
            <a:r>
              <a:rPr lang="en-US" sz="3600" b="1" dirty="0"/>
              <a:t>There are many problems in the church today</a:t>
            </a:r>
          </a:p>
          <a:p>
            <a:pPr lvl="1"/>
            <a:r>
              <a:rPr lang="en-US" sz="3600" dirty="0"/>
              <a:t>Doctrinal</a:t>
            </a:r>
          </a:p>
          <a:p>
            <a:pPr lvl="1"/>
            <a:r>
              <a:rPr lang="en-US" sz="3600" dirty="0"/>
              <a:t>Moral</a:t>
            </a:r>
          </a:p>
          <a:p>
            <a:pPr lvl="1"/>
            <a:r>
              <a:rPr lang="en-US" sz="3600" dirty="0"/>
              <a:t>Preachers</a:t>
            </a:r>
          </a:p>
          <a:p>
            <a:pPr lvl="1"/>
            <a:r>
              <a:rPr lang="en-US" sz="3600" dirty="0"/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222706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62539"/>
            <a:ext cx="10353762" cy="4664765"/>
          </a:xfrm>
        </p:spPr>
        <p:txBody>
          <a:bodyPr>
            <a:normAutofit/>
          </a:bodyPr>
          <a:lstStyle/>
          <a:p>
            <a:r>
              <a:rPr lang="en-US" sz="4000" b="1" dirty="0"/>
              <a:t>Most problems are:</a:t>
            </a:r>
          </a:p>
          <a:p>
            <a:pPr lvl="1"/>
            <a:r>
              <a:rPr lang="en-US" sz="4000" dirty="0"/>
              <a:t>Avoidable</a:t>
            </a:r>
          </a:p>
          <a:p>
            <a:pPr lvl="1"/>
            <a:r>
              <a:rPr lang="en-US" sz="4000" dirty="0"/>
              <a:t>Personality clashes</a:t>
            </a:r>
          </a:p>
          <a:p>
            <a:pPr lvl="1"/>
            <a:r>
              <a:rPr lang="en-US" sz="4000" dirty="0"/>
              <a:t>Wrong attitude</a:t>
            </a:r>
          </a:p>
        </p:txBody>
      </p:sp>
    </p:spTree>
    <p:extLst>
      <p:ext uri="{BB962C8B-B14F-4D97-AF65-F5344CB8AC3E}">
        <p14:creationId xmlns:p14="http://schemas.microsoft.com/office/powerpoint/2010/main" val="2769457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Listen to wrong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Mark 15:11-13 </a:t>
            </a:r>
            <a:r>
              <a:rPr lang="en-US" sz="3200" b="1" baseline="30000" dirty="0">
                <a:effectLst/>
              </a:rPr>
              <a:t>11</a:t>
            </a:r>
            <a:r>
              <a:rPr lang="en-US" sz="3200" dirty="0"/>
              <a:t> But the chief priests stirred up the crowd, so that he should rather release Barabbas to them. </a:t>
            </a:r>
            <a:r>
              <a:rPr lang="en-US" sz="3200" b="1" baseline="30000" dirty="0">
                <a:effectLst/>
              </a:rPr>
              <a:t>12</a:t>
            </a:r>
            <a:r>
              <a:rPr lang="en-US" sz="3200" dirty="0"/>
              <a:t> Pilate answered and said to them again, "What then do you want me to do </a:t>
            </a:r>
            <a:r>
              <a:rPr lang="en-US" sz="3200" i="1" dirty="0"/>
              <a:t>with Him</a:t>
            </a:r>
            <a:r>
              <a:rPr lang="en-US" sz="3200" dirty="0"/>
              <a:t> whom you call the King of the Jews?" </a:t>
            </a:r>
            <a:r>
              <a:rPr lang="en-US" sz="3200" b="1" baseline="30000" dirty="0">
                <a:effectLst/>
              </a:rPr>
              <a:t>13</a:t>
            </a:r>
            <a:r>
              <a:rPr lang="en-US" sz="3200" dirty="0"/>
              <a:t> So they cried out again, "Crucify Him!"</a:t>
            </a:r>
          </a:p>
        </p:txBody>
      </p:sp>
    </p:spTree>
    <p:extLst>
      <p:ext uri="{BB962C8B-B14F-4D97-AF65-F5344CB8AC3E}">
        <p14:creationId xmlns:p14="http://schemas.microsoft.com/office/powerpoint/2010/main" val="2376922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 listen to wrong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85466"/>
          </a:xfrm>
        </p:spPr>
        <p:txBody>
          <a:bodyPr>
            <a:normAutofit/>
          </a:bodyPr>
          <a:lstStyle/>
          <a:p>
            <a:r>
              <a:rPr lang="en-US" sz="3600" dirty="0"/>
              <a:t>We fail to listen to God</a:t>
            </a:r>
          </a:p>
          <a:p>
            <a:r>
              <a:rPr lang="en-US" sz="3600" dirty="0"/>
              <a:t>Remember Samuel – Here am I (1 Sam. 3)</a:t>
            </a:r>
          </a:p>
          <a:p>
            <a:r>
              <a:rPr lang="en-US" sz="3600" dirty="0" err="1"/>
              <a:t>Rehoboam</a:t>
            </a:r>
            <a:r>
              <a:rPr lang="en-US" sz="3600" dirty="0"/>
              <a:t> made this mistake – 1 Kings 12</a:t>
            </a:r>
          </a:p>
          <a:p>
            <a:r>
              <a:rPr lang="en-US" sz="3600" dirty="0"/>
              <a:t>Many politicians make this mistake</a:t>
            </a:r>
          </a:p>
          <a:p>
            <a:r>
              <a:rPr lang="en-US" sz="3600" dirty="0"/>
              <a:t>Is this the will of God?</a:t>
            </a:r>
          </a:p>
        </p:txBody>
      </p:sp>
    </p:spTree>
    <p:extLst>
      <p:ext uri="{BB962C8B-B14F-4D97-AF65-F5344CB8AC3E}">
        <p14:creationId xmlns:p14="http://schemas.microsoft.com/office/powerpoint/2010/main" val="2796846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Believed what he heard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Mark 15:15 So Pilate, wanting to gratify the crowd, released Barabbas to them; and he delivered Jesus, after he had scourged </a:t>
            </a:r>
            <a:r>
              <a:rPr lang="en-US" sz="3200" i="1" dirty="0"/>
              <a:t>Him,</a:t>
            </a:r>
            <a:r>
              <a:rPr lang="en-US" sz="3200" dirty="0"/>
              <a:t> to be crucified. </a:t>
            </a:r>
          </a:p>
          <a:p>
            <a:r>
              <a:rPr lang="en-US" sz="3200" dirty="0"/>
              <a:t>Facebook, Twitter, Internet – don’t believe everything you read</a:t>
            </a:r>
          </a:p>
        </p:txBody>
      </p:sp>
    </p:spTree>
    <p:extLst>
      <p:ext uri="{BB962C8B-B14F-4D97-AF65-F5344CB8AC3E}">
        <p14:creationId xmlns:p14="http://schemas.microsoft.com/office/powerpoint/2010/main" val="209979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Believed what he heard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Don’t believe everything you hear</a:t>
            </a:r>
          </a:p>
          <a:p>
            <a:pPr lvl="1"/>
            <a:r>
              <a:rPr lang="en-US" sz="3600" dirty="0"/>
              <a:t>Believe the best</a:t>
            </a:r>
          </a:p>
          <a:p>
            <a:pPr lvl="1"/>
            <a:r>
              <a:rPr lang="en-US" sz="3600" dirty="0"/>
              <a:t>Put in the best possible light</a:t>
            </a:r>
          </a:p>
          <a:p>
            <a:pPr lvl="1"/>
            <a:r>
              <a:rPr lang="en-US" sz="3600" dirty="0"/>
              <a:t>Check with the source</a:t>
            </a:r>
          </a:p>
        </p:txBody>
      </p:sp>
    </p:spTree>
    <p:extLst>
      <p:ext uri="{BB962C8B-B14F-4D97-AF65-F5344CB8AC3E}">
        <p14:creationId xmlns:p14="http://schemas.microsoft.com/office/powerpoint/2010/main" val="204081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Believed what he heard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Don’t believe everything you hear</a:t>
            </a:r>
          </a:p>
          <a:p>
            <a:r>
              <a:rPr lang="en-US" sz="3800" b="1" dirty="0"/>
              <a:t>Acts 17:11 </a:t>
            </a:r>
            <a:r>
              <a:rPr lang="en-US" sz="4000" dirty="0"/>
              <a:t>These were more fair-minded than those in Thessalonica, in that they received the word with all readiness, and searched the Scriptures daily </a:t>
            </a:r>
            <a:r>
              <a:rPr lang="en-US" sz="4000" i="1" dirty="0"/>
              <a:t>to find out</a:t>
            </a:r>
            <a:r>
              <a:rPr lang="en-US" sz="4000" dirty="0"/>
              <a:t> whether these things were so.</a:t>
            </a:r>
          </a:p>
        </p:txBody>
      </p:sp>
    </p:spTree>
    <p:extLst>
      <p:ext uri="{BB962C8B-B14F-4D97-AF65-F5344CB8AC3E}">
        <p14:creationId xmlns:p14="http://schemas.microsoft.com/office/powerpoint/2010/main" val="3104521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washed his hands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Matthew 27:24 </a:t>
            </a:r>
            <a:r>
              <a:rPr lang="en-US" sz="3200" dirty="0"/>
              <a:t>When Pilate saw that he could not prevail at all, but rather </a:t>
            </a:r>
            <a:r>
              <a:rPr lang="en-US" sz="3200" i="1" dirty="0"/>
              <a:t>that</a:t>
            </a:r>
            <a:r>
              <a:rPr lang="en-US" sz="3200" dirty="0"/>
              <a:t> a tumult was rising, he took water and washed </a:t>
            </a:r>
            <a:r>
              <a:rPr lang="en-US" sz="3200" i="1" dirty="0"/>
              <a:t>his</a:t>
            </a:r>
            <a:r>
              <a:rPr lang="en-US" sz="3200" dirty="0"/>
              <a:t> hands before the multitude, saying, "I am innocent of the blood of this just Person. You see </a:t>
            </a:r>
            <a:r>
              <a:rPr lang="en-US" sz="3200" i="1" dirty="0"/>
              <a:t>to it."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5009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19</TotalTime>
  <Words>303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Pilate’s mistakes</vt:lpstr>
      <vt:lpstr>introduction</vt:lpstr>
      <vt:lpstr>introduction</vt:lpstr>
      <vt:lpstr>1 – Listen to wrong people</vt:lpstr>
      <vt:lpstr>1- listen to wrong people</vt:lpstr>
      <vt:lpstr>2 – Believed what he heard</vt:lpstr>
      <vt:lpstr>2 – Believed what he heard</vt:lpstr>
      <vt:lpstr>2 – Believed what he heard</vt:lpstr>
      <vt:lpstr>3 – washed his hands</vt:lpstr>
      <vt:lpstr>3 – washed his hands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Pilate’s mistakes</dc:title>
  <dc:creator>Manly Luscombe</dc:creator>
  <cp:lastModifiedBy>Manly Luscombe</cp:lastModifiedBy>
  <cp:revision>3</cp:revision>
  <dcterms:created xsi:type="dcterms:W3CDTF">2016-06-14T19:01:24Z</dcterms:created>
  <dcterms:modified xsi:type="dcterms:W3CDTF">2016-06-14T19:20:33Z</dcterms:modified>
</cp:coreProperties>
</file>