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3"/>
  </p:notesMasterIdLst>
  <p:handoutMasterIdLst>
    <p:handoutMasterId r:id="rId14"/>
  </p:handoutMasterIdLst>
  <p:sldIdLst>
    <p:sldId id="265" r:id="rId2"/>
    <p:sldId id="266" r:id="rId3"/>
    <p:sldId id="267" r:id="rId4"/>
    <p:sldId id="268" r:id="rId5"/>
    <p:sldId id="269" r:id="rId6"/>
    <p:sldId id="270" r:id="rId7"/>
    <p:sldId id="271" r:id="rId8"/>
    <p:sldId id="272" r:id="rId9"/>
    <p:sldId id="275" r:id="rId10"/>
    <p:sldId id="273"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241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02F02DC6-E9D8-4185-A7CE-F9132D59C44F}"/>
    <pc:docChg chg="addSld modSld modMainMaster">
      <pc:chgData name="Manly Luscombe" userId="d66a401e1e7a39bf" providerId="LiveId" clId="{02F02DC6-E9D8-4185-A7CE-F9132D59C44F}" dt="2021-08-05T13:57:52.041" v="23" actId="20577"/>
      <pc:docMkLst>
        <pc:docMk/>
      </pc:docMkLst>
      <pc:sldChg chg="modTransition">
        <pc:chgData name="Manly Luscombe" userId="d66a401e1e7a39bf" providerId="LiveId" clId="{02F02DC6-E9D8-4185-A7CE-F9132D59C44F}" dt="2021-08-05T13:52:39.805" v="2"/>
        <pc:sldMkLst>
          <pc:docMk/>
          <pc:sldMk cId="923078003" sldId="265"/>
        </pc:sldMkLst>
      </pc:sldChg>
      <pc:sldChg chg="modSp mod modTransition">
        <pc:chgData name="Manly Luscombe" userId="d66a401e1e7a39bf" providerId="LiveId" clId="{02F02DC6-E9D8-4185-A7CE-F9132D59C44F}" dt="2021-08-05T13:53:19.356" v="5" actId="14100"/>
        <pc:sldMkLst>
          <pc:docMk/>
          <pc:sldMk cId="2364934239" sldId="266"/>
        </pc:sldMkLst>
        <pc:spChg chg="mod">
          <ac:chgData name="Manly Luscombe" userId="d66a401e1e7a39bf" providerId="LiveId" clId="{02F02DC6-E9D8-4185-A7CE-F9132D59C44F}" dt="2021-08-05T13:53:19.356" v="5" actId="14100"/>
          <ac:spMkLst>
            <pc:docMk/>
            <pc:sldMk cId="2364934239" sldId="266"/>
            <ac:spMk id="14" creationId="{00000000-0000-0000-0000-000000000000}"/>
          </ac:spMkLst>
        </pc:spChg>
      </pc:sldChg>
      <pc:sldChg chg="modTransition">
        <pc:chgData name="Manly Luscombe" userId="d66a401e1e7a39bf" providerId="LiveId" clId="{02F02DC6-E9D8-4185-A7CE-F9132D59C44F}" dt="2021-08-05T13:52:39.805" v="2"/>
        <pc:sldMkLst>
          <pc:docMk/>
          <pc:sldMk cId="3806988816" sldId="267"/>
        </pc:sldMkLst>
      </pc:sldChg>
      <pc:sldChg chg="modTransition">
        <pc:chgData name="Manly Luscombe" userId="d66a401e1e7a39bf" providerId="LiveId" clId="{02F02DC6-E9D8-4185-A7CE-F9132D59C44F}" dt="2021-08-05T13:52:39.805" v="2"/>
        <pc:sldMkLst>
          <pc:docMk/>
          <pc:sldMk cId="3627539472" sldId="268"/>
        </pc:sldMkLst>
      </pc:sldChg>
      <pc:sldChg chg="modTransition">
        <pc:chgData name="Manly Luscombe" userId="d66a401e1e7a39bf" providerId="LiveId" clId="{02F02DC6-E9D8-4185-A7CE-F9132D59C44F}" dt="2021-08-05T13:52:39.805" v="2"/>
        <pc:sldMkLst>
          <pc:docMk/>
          <pc:sldMk cId="407772058" sldId="269"/>
        </pc:sldMkLst>
      </pc:sldChg>
      <pc:sldChg chg="modTransition">
        <pc:chgData name="Manly Luscombe" userId="d66a401e1e7a39bf" providerId="LiveId" clId="{02F02DC6-E9D8-4185-A7CE-F9132D59C44F}" dt="2021-08-05T13:52:39.805" v="2"/>
        <pc:sldMkLst>
          <pc:docMk/>
          <pc:sldMk cId="1376804418" sldId="270"/>
        </pc:sldMkLst>
      </pc:sldChg>
      <pc:sldChg chg="modTransition">
        <pc:chgData name="Manly Luscombe" userId="d66a401e1e7a39bf" providerId="LiveId" clId="{02F02DC6-E9D8-4185-A7CE-F9132D59C44F}" dt="2021-08-05T13:52:39.805" v="2"/>
        <pc:sldMkLst>
          <pc:docMk/>
          <pc:sldMk cId="363607238" sldId="271"/>
        </pc:sldMkLst>
      </pc:sldChg>
      <pc:sldChg chg="modSp mod modTransition">
        <pc:chgData name="Manly Luscombe" userId="d66a401e1e7a39bf" providerId="LiveId" clId="{02F02DC6-E9D8-4185-A7CE-F9132D59C44F}" dt="2021-08-05T13:57:52.041" v="23" actId="20577"/>
        <pc:sldMkLst>
          <pc:docMk/>
          <pc:sldMk cId="2596699549" sldId="272"/>
        </pc:sldMkLst>
        <pc:spChg chg="mod">
          <ac:chgData name="Manly Luscombe" userId="d66a401e1e7a39bf" providerId="LiveId" clId="{02F02DC6-E9D8-4185-A7CE-F9132D59C44F}" dt="2021-08-05T13:57:52.041" v="23" actId="20577"/>
          <ac:spMkLst>
            <pc:docMk/>
            <pc:sldMk cId="2596699549" sldId="272"/>
            <ac:spMk id="14" creationId="{00000000-0000-0000-0000-000000000000}"/>
          </ac:spMkLst>
        </pc:spChg>
      </pc:sldChg>
      <pc:sldChg chg="modTransition">
        <pc:chgData name="Manly Luscombe" userId="d66a401e1e7a39bf" providerId="LiveId" clId="{02F02DC6-E9D8-4185-A7CE-F9132D59C44F}" dt="2021-08-05T13:52:39.805" v="2"/>
        <pc:sldMkLst>
          <pc:docMk/>
          <pc:sldMk cId="3672643694" sldId="273"/>
        </pc:sldMkLst>
      </pc:sldChg>
      <pc:sldChg chg="modTransition">
        <pc:chgData name="Manly Luscombe" userId="d66a401e1e7a39bf" providerId="LiveId" clId="{02F02DC6-E9D8-4185-A7CE-F9132D59C44F}" dt="2021-08-05T13:52:39.805" v="2"/>
        <pc:sldMkLst>
          <pc:docMk/>
          <pc:sldMk cId="570800804" sldId="274"/>
        </pc:sldMkLst>
      </pc:sldChg>
      <pc:sldChg chg="add">
        <pc:chgData name="Manly Luscombe" userId="d66a401e1e7a39bf" providerId="LiveId" clId="{02F02DC6-E9D8-4185-A7CE-F9132D59C44F}" dt="2021-08-05T13:57:45.523" v="22" actId="2890"/>
        <pc:sldMkLst>
          <pc:docMk/>
          <pc:sldMk cId="3295337336" sldId="275"/>
        </pc:sldMkLst>
      </pc:sldChg>
      <pc:sldMasterChg chg="modTransition modSldLayout">
        <pc:chgData name="Manly Luscombe" userId="d66a401e1e7a39bf" providerId="LiveId" clId="{02F02DC6-E9D8-4185-A7CE-F9132D59C44F}" dt="2021-08-05T13:52:39.805" v="2"/>
        <pc:sldMasterMkLst>
          <pc:docMk/>
          <pc:sldMasterMk cId="3219367256" sldId="2147483684"/>
        </pc:sldMasterMkLst>
        <pc:sldLayoutChg chg="modTransition">
          <pc:chgData name="Manly Luscombe" userId="d66a401e1e7a39bf" providerId="LiveId" clId="{02F02DC6-E9D8-4185-A7CE-F9132D59C44F}" dt="2021-08-05T13:52:39.805" v="2"/>
          <pc:sldLayoutMkLst>
            <pc:docMk/>
            <pc:sldMasterMk cId="3219367256" sldId="2147483684"/>
            <pc:sldLayoutMk cId="3413888850" sldId="2147483681"/>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646705622" sldId="2147483685"/>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2198793978" sldId="2147483686"/>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4067686796" sldId="2147483687"/>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10636805" sldId="2147483688"/>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3231661520" sldId="2147483689"/>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510586227" sldId="2147483690"/>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3215141400" sldId="2147483691"/>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2198712058" sldId="2147483692"/>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1619359647" sldId="2147483693"/>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2821885217" sldId="2147483694"/>
          </pc:sldLayoutMkLst>
        </pc:sldLayoutChg>
        <pc:sldLayoutChg chg="modTransition">
          <pc:chgData name="Manly Luscombe" userId="d66a401e1e7a39bf" providerId="LiveId" clId="{02F02DC6-E9D8-4185-A7CE-F9132D59C44F}" dt="2021-08-05T13:52:39.805" v="2"/>
          <pc:sldLayoutMkLst>
            <pc:docMk/>
            <pc:sldMasterMk cId="3219367256" sldId="2147483684"/>
            <pc:sldLayoutMk cId="3388830140" sldId="214748369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1658A34-83F4-4B2E-BC5A-DE51EE8822F9}" type="datetimeFigureOut">
              <a:rPr lang="en-US" smtClean="0"/>
              <a:t>8/5/2021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78FE58C-C1A6-4C4C-90C2-B7F5B0504B2D}" type="slidenum">
              <a:rPr lang="en-US" smtClean="0"/>
              <a:t>‹#›</a:t>
            </a:fld>
            <a:endParaRPr lang="en-US"/>
          </a:p>
        </p:txBody>
      </p:sp>
    </p:spTree>
    <p:extLst>
      <p:ext uri="{BB962C8B-B14F-4D97-AF65-F5344CB8AC3E}">
        <p14:creationId xmlns:p14="http://schemas.microsoft.com/office/powerpoint/2010/main" val="40346050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2E1917-0BAF-4687-978A-82FFF05559C3}" type="datetimeFigureOut">
              <a:rPr lang="en-US" smtClean="0"/>
              <a:t>8/5/2021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0E1E9A-E921-4174-A0FC-51868D7AC568}" type="slidenum">
              <a:rPr lang="en-US" smtClean="0"/>
              <a:t>‹#›</a:t>
            </a:fld>
            <a:endParaRPr lang="en-US"/>
          </a:p>
        </p:txBody>
      </p:sp>
    </p:spTree>
    <p:extLst>
      <p:ext uri="{BB962C8B-B14F-4D97-AF65-F5344CB8AC3E}">
        <p14:creationId xmlns:p14="http://schemas.microsoft.com/office/powerpoint/2010/main" val="373786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8/5/2021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646705622"/>
      </p:ext>
    </p:extLst>
  </p:cSld>
  <p:clrMapOvr>
    <a:masterClrMapping/>
  </p:clrMapOvr>
  <p:transition spd="slow">
    <p:push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562100" y="1825625"/>
            <a:ext cx="9791700" cy="43513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8/5/2021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821885217"/>
      </p:ext>
    </p:extLst>
  </p:cSld>
  <p:clrMapOvr>
    <a:masterClrMapping/>
  </p:clrMapOvr>
  <p:transition spd="slow">
    <p:push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62100" y="365125"/>
            <a:ext cx="70104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EAB7D7-3608-4730-B2E2-670834DF882C}" type="datetimeFigureOut">
              <a:rPr lang="en-US" smtClean="0"/>
              <a:t>8/5/2021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388830140"/>
      </p:ext>
    </p:extLst>
  </p:cSld>
  <p:clrMapOvr>
    <a:masterClrMapping/>
  </p:clrMapOvr>
  <p:transition spd="slow">
    <p:push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8/5/2021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413888850"/>
      </p:ext>
    </p:extLst>
  </p:cSld>
  <p:clrMapOvr>
    <a:masterClrMapping/>
  </p:clrMapOvr>
  <p:transition spd="slow">
    <p:push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AB7D7-3608-4730-B2E2-670834DF882C}" type="datetimeFigureOut">
              <a:rPr lang="en-US" smtClean="0"/>
              <a:t>8/5/2021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93978"/>
      </p:ext>
    </p:extLst>
  </p:cSld>
  <p:clrMapOvr>
    <a:masterClrMapping/>
  </p:clrMapOvr>
  <p:transition spd="slow">
    <p:push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41658" y="1709738"/>
            <a:ext cx="10105791" cy="2862262"/>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1241658" y="4589463"/>
            <a:ext cx="10105791"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84EAB7D7-3608-4730-B2E2-670834DF882C}" type="datetimeFigureOut">
              <a:rPr lang="en-US" smtClean="0"/>
              <a:t>8/5/2021</a:t>
            </a:fld>
            <a:endParaRPr lang="en-US"/>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4067686796"/>
      </p:ext>
    </p:extLst>
  </p:cSld>
  <p:clrMapOvr>
    <a:masterClrMapping/>
  </p:clrMapOvr>
  <p:transition spd="slow">
    <p:push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69700"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5325" y="1825625"/>
            <a:ext cx="475488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EAB7D7-3608-4730-B2E2-670834DF882C}" type="datetimeFigureOut">
              <a:rPr lang="en-US" smtClean="0"/>
              <a:t>8/5/2021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0636805"/>
      </p:ext>
    </p:extLst>
  </p:cSld>
  <p:clrMapOvr>
    <a:masterClrMapping/>
  </p:clrMapOvr>
  <p:transition spd="slow">
    <p:push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324100" y="274638"/>
            <a:ext cx="9023350" cy="1143000"/>
          </a:xfrm>
        </p:spPr>
        <p:txBody>
          <a:bodyPr/>
          <a:lstStyle/>
          <a:p>
            <a:r>
              <a:rPr lang="en-US"/>
              <a:t>Click to edit Master title style</a:t>
            </a:r>
          </a:p>
        </p:txBody>
      </p:sp>
      <p:sp>
        <p:nvSpPr>
          <p:cNvPr id="3" name="Text Placeholder 2"/>
          <p:cNvSpPr>
            <a:spLocks noGrp="1"/>
          </p:cNvSpPr>
          <p:nvPr>
            <p:ph type="body" idx="1"/>
          </p:nvPr>
        </p:nvSpPr>
        <p:spPr>
          <a:xfrm>
            <a:off x="156210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6210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98920" y="1489075"/>
            <a:ext cx="4754880" cy="641350"/>
          </a:xfrm>
          <a:noFill/>
          <a:ln>
            <a:noFill/>
          </a:ln>
        </p:spPr>
        <p:txBody>
          <a:bodyPr anchor="b"/>
          <a:lstStyle>
            <a:lvl1pPr marL="0" indent="0">
              <a:buNone/>
              <a:defRPr sz="2400" b="0">
                <a:solidFill>
                  <a:schemeClr val="accent3">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98920" y="2193925"/>
            <a:ext cx="475488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EAB7D7-3608-4730-B2E2-670834DF882C}" type="datetimeFigureOut">
              <a:rPr lang="en-US" smtClean="0"/>
              <a:t>8/5/2021</a:t>
            </a:fld>
            <a:endParaRPr lang="en-US"/>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31661520"/>
      </p:ext>
    </p:extLst>
  </p:cSld>
  <p:clrMapOvr>
    <a:masterClrMapping/>
  </p:clrMapOvr>
  <p:transition spd="slow">
    <p:push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EAB7D7-3608-4730-B2E2-670834DF882C}" type="datetimeFigureOut">
              <a:rPr lang="en-US" smtClean="0"/>
              <a:t>8/5/2021</a:t>
            </a:fld>
            <a:endParaRPr lang="en-US"/>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510586227"/>
      </p:ext>
    </p:extLst>
  </p:cSld>
  <p:clrMapOvr>
    <a:masterClrMapping/>
  </p:clrMapOvr>
  <p:transition spd="slow">
    <p:push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EAB7D7-3608-4730-B2E2-670834DF882C}" type="datetimeFigureOut">
              <a:rPr lang="en-US" smtClean="0"/>
              <a:t>8/5/2021</a:t>
            </a:fld>
            <a:endParaRPr lang="en-US"/>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3215141400"/>
      </p:ext>
    </p:extLst>
  </p:cSld>
  <p:clrMapOvr>
    <a:masterClrMapping/>
  </p:clrMapOvr>
  <p:transition spd="slow">
    <p:push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678905" y="987425"/>
            <a:ext cx="567648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8/5/2021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2198712058"/>
      </p:ext>
    </p:extLst>
  </p:cSld>
  <p:clrMapOvr>
    <a:masterClrMapping/>
  </p:clrMapOvr>
  <p:transition spd="slow">
    <p:push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9" name="Title 1"/>
          <p:cNvSpPr>
            <a:spLocks noGrp="1"/>
          </p:cNvSpPr>
          <p:nvPr>
            <p:ph type="title"/>
          </p:nvPr>
        </p:nvSpPr>
        <p:spPr>
          <a:xfrm>
            <a:off x="1562100" y="457200"/>
            <a:ext cx="3932237" cy="1600200"/>
          </a:xfrm>
        </p:spPr>
        <p:txBody>
          <a:bodyPr anchor="b"/>
          <a:lstStyle>
            <a:lvl1pPr>
              <a:defRPr sz="3200"/>
            </a:lvl1pPr>
          </a:lstStyle>
          <a:p>
            <a:r>
              <a:rPr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678904" y="987425"/>
            <a:ext cx="567842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8" name="Text Placeholder 3"/>
          <p:cNvSpPr>
            <a:spLocks noGrp="1"/>
          </p:cNvSpPr>
          <p:nvPr>
            <p:ph type="body" sz="half" idx="2"/>
          </p:nvPr>
        </p:nvSpPr>
        <p:spPr>
          <a:xfrm>
            <a:off x="1562100"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EAB7D7-3608-4730-B2E2-670834DF882C}" type="datetimeFigureOut">
              <a:rPr lang="en-US" smtClean="0"/>
              <a:t>8/5/2021</a:t>
            </a:fld>
            <a:endParaRPr lang="en-US"/>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71B7BAC7-FE87-40F6-AA24-4F4685D1B022}" type="slidenum">
              <a:rPr lang="en-US" smtClean="0"/>
              <a:t>‹#›</a:t>
            </a:fld>
            <a:endParaRPr lang="en-US"/>
          </a:p>
        </p:txBody>
      </p:sp>
    </p:spTree>
    <p:extLst>
      <p:ext uri="{BB962C8B-B14F-4D97-AF65-F5344CB8AC3E}">
        <p14:creationId xmlns:p14="http://schemas.microsoft.com/office/powerpoint/2010/main" val="1619359647"/>
      </p:ext>
    </p:extLst>
  </p:cSld>
  <p:clrMapOvr>
    <a:masterClrMapping/>
  </p:clrMapOvr>
  <p:transition spd="slow">
    <p:push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4100" y="365125"/>
            <a:ext cx="9029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562100" y="1825625"/>
            <a:ext cx="9791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62100" y="6356350"/>
            <a:ext cx="2552700"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84EAB7D7-3608-4730-B2E2-670834DF882C}" type="datetimeFigureOut">
              <a:rPr lang="en-US" smtClean="0"/>
              <a:pPr/>
              <a:t>8/5/2021</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B7BAC7-FE87-40F6-AA24-4F4685D1B022}" type="slidenum">
              <a:rPr lang="en-US" smtClean="0"/>
              <a:pPr/>
              <a:t>‹#›</a:t>
            </a:fld>
            <a:endParaRPr lang="en-US"/>
          </a:p>
        </p:txBody>
      </p:sp>
    </p:spTree>
    <p:extLst>
      <p:ext uri="{BB962C8B-B14F-4D97-AF65-F5344CB8AC3E}">
        <p14:creationId xmlns:p14="http://schemas.microsoft.com/office/powerpoint/2010/main" val="32193672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81" r:id="rId12"/>
  </p:sldLayoutIdLst>
  <p:transition spd="slow">
    <p:push dir="d"/>
  </p:transition>
  <p:txStyles>
    <p:titleStyle>
      <a:lvl1pPr algn="l" defTabSz="914400" rtl="0" eaLnBrk="1" latinLnBrk="0" hangingPunct="1">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3"/>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3"/>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3"/>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40" userDrawn="1">
          <p15:clr>
            <a:srgbClr val="F26B43"/>
          </p15:clr>
        </p15:guide>
        <p15:guide id="2" pos="1464" userDrawn="1">
          <p15:clr>
            <a:srgbClr val="F26B43"/>
          </p15:clr>
        </p15:guide>
        <p15:guide id="3" pos="7152" userDrawn="1">
          <p15:clr>
            <a:srgbClr val="F26B43"/>
          </p15:clr>
        </p15:guide>
        <p15:guide id="4" pos="984" userDrawn="1">
          <p15:clr>
            <a:srgbClr val="F26B43"/>
          </p15:clr>
        </p15:guide>
        <p15:guide id="5"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Piddling in the Wilderness</a:t>
            </a:r>
          </a:p>
        </p:txBody>
      </p:sp>
      <p:sp>
        <p:nvSpPr>
          <p:cNvPr id="3" name="Subtitle 2"/>
          <p:cNvSpPr>
            <a:spLocks noGrp="1"/>
          </p:cNvSpPr>
          <p:nvPr>
            <p:ph type="subTitle" idx="1"/>
          </p:nvPr>
        </p:nvSpPr>
        <p:spPr/>
        <p:txBody>
          <a:bodyPr>
            <a:normAutofit/>
          </a:bodyPr>
          <a:lstStyle/>
          <a:p>
            <a:r>
              <a:rPr lang="en-US" sz="4000" b="1" dirty="0">
                <a:solidFill>
                  <a:schemeClr val="tx1"/>
                </a:solidFill>
              </a:rPr>
              <a:t>Hebrews 3:12-19</a:t>
            </a:r>
          </a:p>
        </p:txBody>
      </p:sp>
    </p:spTree>
    <p:extLst>
      <p:ext uri="{BB962C8B-B14F-4D97-AF65-F5344CB8AC3E}">
        <p14:creationId xmlns:p14="http://schemas.microsoft.com/office/powerpoint/2010/main" val="923078003"/>
      </p:ext>
    </p:extLst>
  </p:cSld>
  <p:clrMapOvr>
    <a:masterClrMapping/>
  </p:clrMapOvr>
  <p:transition spd="slow">
    <p:push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How do I Stop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How to Stop Piddling</a:t>
            </a:r>
          </a:p>
          <a:p>
            <a:pPr lvl="1"/>
            <a:r>
              <a:rPr lang="en-US" sz="2800" b="1" u="sng" dirty="0">
                <a:latin typeface="Verdana" panose="020B0604030504040204" pitchFamily="34" charset="0"/>
              </a:rPr>
              <a:t>Set your priorities right</a:t>
            </a:r>
          </a:p>
          <a:p>
            <a:pPr lvl="2"/>
            <a:r>
              <a:rPr lang="en-US" sz="2400" b="1" dirty="0">
                <a:latin typeface="Verdana" panose="020B0604030504040204" pitchFamily="34" charset="0"/>
              </a:rPr>
              <a:t>Many things are good to do, but less important</a:t>
            </a:r>
          </a:p>
          <a:p>
            <a:pPr lvl="2"/>
            <a:r>
              <a:rPr lang="en-US" sz="2400" b="1" dirty="0">
                <a:latin typeface="Verdana" panose="020B0604030504040204" pitchFamily="34" charset="0"/>
              </a:rPr>
              <a:t>What is the most important thing you can do today?</a:t>
            </a:r>
            <a:br>
              <a:rPr lang="en-US" sz="2400" b="1" dirty="0">
                <a:latin typeface="Verdana" panose="020B0604030504040204" pitchFamily="34" charset="0"/>
              </a:rPr>
            </a:br>
            <a:br>
              <a:rPr lang="en-US" sz="2400" b="1" dirty="0">
                <a:latin typeface="Verdana" panose="020B0604030504040204" pitchFamily="34" charset="0"/>
              </a:rPr>
            </a:br>
            <a:endParaRPr lang="en-US" sz="2400" b="1" dirty="0">
              <a:latin typeface="Verdana" panose="020B0604030504040204" pitchFamily="34" charset="0"/>
            </a:endParaRPr>
          </a:p>
        </p:txBody>
      </p:sp>
    </p:spTree>
    <p:extLst>
      <p:ext uri="{BB962C8B-B14F-4D97-AF65-F5344CB8AC3E}">
        <p14:creationId xmlns:p14="http://schemas.microsoft.com/office/powerpoint/2010/main" val="3672643694"/>
      </p:ext>
    </p:extLst>
  </p:cSld>
  <p:clrMapOvr>
    <a:masterClrMapping/>
  </p:clrMapOvr>
  <p:transition spd="slow">
    <p:push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How </a:t>
            </a:r>
            <a:r>
              <a:rPr lang="en-US"/>
              <a:t>do I Stop Piddling?</a:t>
            </a:r>
            <a:endParaRPr lang="en-US" dirty="0"/>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How to Stop Piddling</a:t>
            </a:r>
          </a:p>
          <a:p>
            <a:pPr lvl="1"/>
            <a:r>
              <a:rPr lang="en-US" sz="2800" b="1" u="sng" dirty="0">
                <a:latin typeface="Verdana" panose="020B0604030504040204" pitchFamily="34" charset="0"/>
              </a:rPr>
              <a:t>Set your priorities right</a:t>
            </a:r>
          </a:p>
          <a:p>
            <a:pPr lvl="2"/>
            <a:r>
              <a:rPr lang="en-US" sz="2400" b="1" dirty="0">
                <a:latin typeface="Verdana" panose="020B0604030504040204" pitchFamily="34" charset="0"/>
              </a:rPr>
              <a:t>Many things are good to do, but less important</a:t>
            </a:r>
          </a:p>
          <a:p>
            <a:pPr lvl="2"/>
            <a:r>
              <a:rPr lang="en-US" sz="2400" b="1" dirty="0">
                <a:latin typeface="Verdana" panose="020B0604030504040204" pitchFamily="34" charset="0"/>
              </a:rPr>
              <a:t>What is the most important thing you can do today?</a:t>
            </a:r>
            <a:br>
              <a:rPr lang="en-US" sz="2400" b="1" dirty="0">
                <a:latin typeface="Verdana" panose="020B0604030504040204" pitchFamily="34" charset="0"/>
              </a:rPr>
            </a:br>
            <a:br>
              <a:rPr lang="en-US" sz="2400" b="1" dirty="0">
                <a:latin typeface="Verdana" panose="020B0604030504040204" pitchFamily="34" charset="0"/>
              </a:rPr>
            </a:br>
            <a:endParaRPr lang="en-US" sz="2400" b="1" dirty="0">
              <a:latin typeface="Verdana" panose="020B0604030504040204" pitchFamily="34" charset="0"/>
            </a:endParaRPr>
          </a:p>
          <a:p>
            <a:pPr lvl="1"/>
            <a:r>
              <a:rPr lang="en-US" sz="2800" b="1" u="sng" dirty="0">
                <a:latin typeface="Verdana" panose="020B0604030504040204" pitchFamily="34" charset="0"/>
              </a:rPr>
              <a:t>Get busy doing what is MOST important</a:t>
            </a:r>
          </a:p>
          <a:p>
            <a:pPr lvl="2"/>
            <a:r>
              <a:rPr lang="en-US" sz="2400" b="1" i="0" u="none" strike="noStrike" baseline="0" dirty="0">
                <a:latin typeface="Verdana" panose="020B0604030504040204" pitchFamily="34" charset="0"/>
              </a:rPr>
              <a:t>(James 4:17)  Therefore, to him who knows to do good and does not do </a:t>
            </a:r>
            <a:r>
              <a:rPr lang="en-US" sz="2400" b="1" i="1" u="none" strike="noStrike" baseline="0" dirty="0">
                <a:latin typeface="Verdana" panose="020B0604030504040204" pitchFamily="34" charset="0"/>
              </a:rPr>
              <a:t>it,</a:t>
            </a:r>
            <a:r>
              <a:rPr lang="en-US" sz="2400" b="1" i="0" u="none" strike="noStrike" baseline="0" dirty="0">
                <a:latin typeface="Verdana" panose="020B0604030504040204" pitchFamily="34" charset="0"/>
              </a:rPr>
              <a:t> to him it is sin.</a:t>
            </a:r>
          </a:p>
          <a:p>
            <a:pPr lvl="2"/>
            <a:r>
              <a:rPr lang="en-US" sz="2400" b="1" dirty="0">
                <a:latin typeface="Verdana" panose="020B0604030504040204" pitchFamily="34" charset="0"/>
              </a:rPr>
              <a:t>Are we doing things less important and omit the most important?</a:t>
            </a:r>
            <a:endParaRPr lang="en-US" sz="2400" b="1" i="0" u="none" strike="noStrike" baseline="0" dirty="0">
              <a:latin typeface="Verdana" panose="020B0604030504040204" pitchFamily="34" charset="0"/>
            </a:endParaRPr>
          </a:p>
        </p:txBody>
      </p:sp>
    </p:spTree>
    <p:extLst>
      <p:ext uri="{BB962C8B-B14F-4D97-AF65-F5344CB8AC3E}">
        <p14:creationId xmlns:p14="http://schemas.microsoft.com/office/powerpoint/2010/main" val="570800804"/>
      </p:ext>
    </p:extLst>
  </p:cSld>
  <p:clrMapOvr>
    <a:masterClrMapping/>
  </p:clrMapOvr>
  <p:transition spd="slow">
    <p:push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Hebrews 3:12-19</a:t>
            </a:r>
          </a:p>
        </p:txBody>
      </p:sp>
      <p:sp>
        <p:nvSpPr>
          <p:cNvPr id="14" name="Content Placeholder 13"/>
          <p:cNvSpPr>
            <a:spLocks noGrp="1"/>
          </p:cNvSpPr>
          <p:nvPr>
            <p:ph idx="1"/>
          </p:nvPr>
        </p:nvSpPr>
        <p:spPr>
          <a:xfrm>
            <a:off x="1219200" y="1457739"/>
            <a:ext cx="10495722" cy="4719224"/>
          </a:xfrm>
        </p:spPr>
        <p:txBody>
          <a:bodyPr>
            <a:noAutofit/>
          </a:bodyPr>
          <a:lstStyle/>
          <a:p>
            <a:pPr marR="0" algn="l" rtl="0"/>
            <a:r>
              <a:rPr lang="en-US" sz="2400" b="0" i="0" u="none" strike="noStrike" baseline="0" dirty="0">
                <a:latin typeface="Verdana" panose="020B0604030504040204" pitchFamily="34" charset="0"/>
              </a:rPr>
              <a:t>(12)  Beware, brethren, lest there be in any of you an evil heart of unbelief in departing from the living God; (13)  but exhort one another daily, while it is called "TODAY," lest any of you be hardened through the deceitfulness of sin. (14)  For we have become partakers of Christ if we hold the beginning of our confidence steadfast to the end, (15)  while it is said: "TODAY, IF YOU WILL HEAR HIS VOICE, DO NOT HARDEN YOUR HEARTS AS IN THE REBELLION.“ (16)  For who, having heard, rebelled? Indeed, </a:t>
            </a:r>
            <a:r>
              <a:rPr lang="en-US" sz="2400" b="0" i="1" u="none" strike="noStrike" baseline="0" dirty="0">
                <a:latin typeface="Verdana" panose="020B0604030504040204" pitchFamily="34" charset="0"/>
              </a:rPr>
              <a:t>was it</a:t>
            </a:r>
            <a:r>
              <a:rPr lang="en-US" sz="2400" b="0" i="0" u="none" strike="noStrike" baseline="0" dirty="0">
                <a:latin typeface="Verdana" panose="020B0604030504040204" pitchFamily="34" charset="0"/>
              </a:rPr>
              <a:t> not all who came out of Egypt, </a:t>
            </a:r>
            <a:r>
              <a:rPr lang="en-US" sz="2400" b="0" i="1" u="none" strike="noStrike" baseline="0" dirty="0">
                <a:latin typeface="Verdana" panose="020B0604030504040204" pitchFamily="34" charset="0"/>
              </a:rPr>
              <a:t>led</a:t>
            </a:r>
            <a:r>
              <a:rPr lang="en-US" sz="2400" b="0" i="0" u="none" strike="noStrike" baseline="0" dirty="0">
                <a:latin typeface="Verdana" panose="020B0604030504040204" pitchFamily="34" charset="0"/>
              </a:rPr>
              <a:t> by Moses? (17)  Now with whom was He angry forty years? </a:t>
            </a:r>
            <a:r>
              <a:rPr lang="en-US" sz="2400" b="0" i="1" u="none" strike="noStrike" baseline="0" dirty="0">
                <a:latin typeface="Verdana" panose="020B0604030504040204" pitchFamily="34" charset="0"/>
              </a:rPr>
              <a:t>Was it</a:t>
            </a:r>
            <a:r>
              <a:rPr lang="en-US" sz="2400" b="0" i="0" u="none" strike="noStrike" baseline="0" dirty="0">
                <a:latin typeface="Verdana" panose="020B0604030504040204" pitchFamily="34" charset="0"/>
              </a:rPr>
              <a:t> not with those who sinned, whose corpses fell in the wilderness? (18)  And to whom did He swear that they would not enter His rest, but to those who did not obey? (19)  So we see that they could not enter in because of unbelief.</a:t>
            </a:r>
          </a:p>
        </p:txBody>
      </p:sp>
    </p:spTree>
    <p:extLst>
      <p:ext uri="{BB962C8B-B14F-4D97-AF65-F5344CB8AC3E}">
        <p14:creationId xmlns:p14="http://schemas.microsoft.com/office/powerpoint/2010/main" val="2364934239"/>
      </p:ext>
    </p:extLst>
  </p:cSld>
  <p:clrMapOvr>
    <a:masterClrMapping/>
  </p:clrMapOvr>
  <p:transition spd="slow">
    <p:push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Introduction</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b="1" dirty="0">
                <a:latin typeface="Verdana" panose="020B0604030504040204" pitchFamily="34" charset="0"/>
              </a:rPr>
              <a:t>Piddling</a:t>
            </a:r>
            <a:r>
              <a:rPr lang="en-US" dirty="0">
                <a:latin typeface="Verdana" panose="020B0604030504040204" pitchFamily="34" charset="0"/>
              </a:rPr>
              <a:t> = wasting time, dealing in trifles, active without benefit</a:t>
            </a:r>
          </a:p>
          <a:p>
            <a:pPr marR="0" algn="l" rtl="0"/>
            <a:r>
              <a:rPr lang="en-US" b="0" i="0" u="none" strike="noStrike" baseline="0" dirty="0">
                <a:latin typeface="Verdana" panose="020B0604030504040204" pitchFamily="34" charset="0"/>
              </a:rPr>
              <a:t>Doing things not perinate to the goal</a:t>
            </a:r>
          </a:p>
          <a:p>
            <a:pPr marR="0" algn="l" rtl="0"/>
            <a:r>
              <a:rPr lang="en-US" b="0" i="0" u="none" strike="noStrike" baseline="0" dirty="0">
                <a:latin typeface="Verdana" panose="020B0604030504040204" pitchFamily="34" charset="0"/>
              </a:rPr>
              <a:t>(Deuteronomy 2:1)  "Then we turned and journeyed into the wilderness of the Way of the Red Sea, as the LORD spoke to me, and we skirted Mount Seir for many days.</a:t>
            </a:r>
          </a:p>
          <a:p>
            <a:pPr marR="0" algn="l" rtl="0"/>
            <a:r>
              <a:rPr lang="en-US" b="0" i="0" u="none" strike="noStrike" baseline="0" dirty="0">
                <a:latin typeface="Verdana" panose="020B0604030504040204" pitchFamily="34" charset="0"/>
              </a:rPr>
              <a:t>(Deuteronomy 2:2)  "And the LORD spoke to me, saying:</a:t>
            </a:r>
          </a:p>
          <a:p>
            <a:pPr marR="0" algn="l" rtl="0"/>
            <a:r>
              <a:rPr lang="en-US" b="0" i="0" u="none" strike="noStrike" baseline="0" dirty="0">
                <a:latin typeface="Verdana" panose="020B0604030504040204" pitchFamily="34" charset="0"/>
              </a:rPr>
              <a:t>(Deuteronomy 2:3)  '</a:t>
            </a:r>
            <a:r>
              <a:rPr lang="en-US" b="1" i="0" u="sng" strike="noStrike" baseline="0" dirty="0">
                <a:latin typeface="Verdana" panose="020B0604030504040204" pitchFamily="34" charset="0"/>
              </a:rPr>
              <a:t>You have skirted this mountain long enough</a:t>
            </a:r>
            <a:r>
              <a:rPr lang="en-US" b="0" i="0" u="none" strike="noStrike" baseline="0" dirty="0">
                <a:latin typeface="Verdana" panose="020B0604030504040204" pitchFamily="34" charset="0"/>
              </a:rPr>
              <a:t>; turn northward.</a:t>
            </a:r>
          </a:p>
          <a:p>
            <a:pPr marR="0" algn="l" rtl="0"/>
            <a:endParaRPr lang="en-US" sz="2400" b="0" i="0" u="none" strike="noStrike" baseline="0" dirty="0">
              <a:latin typeface="Verdana" panose="020B0604030504040204" pitchFamily="34" charset="0"/>
            </a:endParaRPr>
          </a:p>
        </p:txBody>
      </p:sp>
    </p:spTree>
    <p:extLst>
      <p:ext uri="{BB962C8B-B14F-4D97-AF65-F5344CB8AC3E}">
        <p14:creationId xmlns:p14="http://schemas.microsoft.com/office/powerpoint/2010/main" val="3806988816"/>
      </p:ext>
    </p:extLst>
  </p:cSld>
  <p:clrMapOvr>
    <a:masterClrMapping/>
  </p:clrMapOvr>
  <p:transition spd="slow">
    <p:push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Israel spent 40 years -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Israel could have made it to the promised land in about 6 months.</a:t>
            </a:r>
          </a:p>
          <a:p>
            <a:pPr marR="0" algn="l" rtl="0"/>
            <a:r>
              <a:rPr lang="en-US" sz="3200" b="0" i="0" u="none" strike="noStrike" baseline="0" dirty="0">
                <a:latin typeface="Verdana" panose="020B0604030504040204" pitchFamily="34" charset="0"/>
              </a:rPr>
              <a:t>Stopped at Mt. Sinai</a:t>
            </a:r>
          </a:p>
          <a:p>
            <a:pPr lvl="1"/>
            <a:r>
              <a:rPr lang="en-US" sz="3200" dirty="0">
                <a:latin typeface="Verdana" panose="020B0604030504040204" pitchFamily="34" charset="0"/>
              </a:rPr>
              <a:t>Got the Law</a:t>
            </a:r>
          </a:p>
          <a:p>
            <a:pPr lvl="1"/>
            <a:r>
              <a:rPr lang="en-US" sz="3200" b="0" i="0" u="none" strike="noStrike" baseline="0" dirty="0">
                <a:latin typeface="Verdana" panose="020B0604030504040204" pitchFamily="34" charset="0"/>
              </a:rPr>
              <a:t>Built the tabernacle and furnishings </a:t>
            </a:r>
          </a:p>
          <a:p>
            <a:pPr lvl="1"/>
            <a:r>
              <a:rPr lang="en-US" sz="3200" dirty="0">
                <a:latin typeface="Verdana" panose="020B0604030504040204" pitchFamily="34" charset="0"/>
              </a:rPr>
              <a:t>God said, “You have piddled here long enough.”</a:t>
            </a:r>
          </a:p>
        </p:txBody>
      </p:sp>
    </p:spTree>
    <p:extLst>
      <p:ext uri="{BB962C8B-B14F-4D97-AF65-F5344CB8AC3E}">
        <p14:creationId xmlns:p14="http://schemas.microsoft.com/office/powerpoint/2010/main" val="3627539472"/>
      </p:ext>
    </p:extLst>
  </p:cSld>
  <p:clrMapOvr>
    <a:masterClrMapping/>
  </p:clrMapOvr>
  <p:transition spd="slow">
    <p:push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Israel spent 40 years -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They arrived at Kadesh-Barnea</a:t>
            </a:r>
          </a:p>
          <a:p>
            <a:pPr lvl="1"/>
            <a:r>
              <a:rPr lang="en-US" sz="2800" dirty="0">
                <a:latin typeface="Verdana" panose="020B0604030504040204" pitchFamily="34" charset="0"/>
              </a:rPr>
              <a:t>Sent 12 spies to look over the land</a:t>
            </a:r>
          </a:p>
          <a:p>
            <a:pPr lvl="1"/>
            <a:r>
              <a:rPr lang="en-US" sz="2800" dirty="0">
                <a:latin typeface="Verdana" panose="020B0604030504040204" pitchFamily="34" charset="0"/>
              </a:rPr>
              <a:t>Believed false report of 10 spies</a:t>
            </a:r>
          </a:p>
          <a:p>
            <a:pPr lvl="1"/>
            <a:r>
              <a:rPr lang="en-US" sz="2800" dirty="0">
                <a:latin typeface="Verdana" panose="020B0604030504040204" pitchFamily="34" charset="0"/>
              </a:rPr>
              <a:t>They had a “grasshopper complex”</a:t>
            </a:r>
          </a:p>
          <a:p>
            <a:pPr lvl="1"/>
            <a:r>
              <a:rPr lang="en-US" sz="2800" u="sng" dirty="0">
                <a:latin typeface="Verdana" panose="020B0604030504040204" pitchFamily="34" charset="0"/>
              </a:rPr>
              <a:t>The next 40 years they “piddled in the wilderness”</a:t>
            </a:r>
          </a:p>
          <a:p>
            <a:pPr lvl="1"/>
            <a:r>
              <a:rPr lang="en-US" sz="2800" dirty="0">
                <a:latin typeface="Verdana" panose="020B0604030504040204" pitchFamily="34" charset="0"/>
              </a:rPr>
              <a:t>603,550 able bodied men over 20</a:t>
            </a:r>
          </a:p>
          <a:p>
            <a:pPr lvl="1"/>
            <a:r>
              <a:rPr lang="en-US" sz="2800" dirty="0">
                <a:latin typeface="Verdana" panose="020B0604030504040204" pitchFamily="34" charset="0"/>
              </a:rPr>
              <a:t>Only 2 entered the land of promise</a:t>
            </a:r>
          </a:p>
        </p:txBody>
      </p:sp>
    </p:spTree>
    <p:extLst>
      <p:ext uri="{BB962C8B-B14F-4D97-AF65-F5344CB8AC3E}">
        <p14:creationId xmlns:p14="http://schemas.microsoft.com/office/powerpoint/2010/main" val="407772058"/>
      </p:ext>
    </p:extLst>
  </p:cSld>
  <p:clrMapOvr>
    <a:masterClrMapping/>
  </p:clrMapOvr>
  <p:transition spd="slow">
    <p:push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What about us – here – today?</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Are we piddling our way to heaven?</a:t>
            </a:r>
          </a:p>
          <a:p>
            <a:pPr lvl="1"/>
            <a:r>
              <a:rPr lang="en-US" sz="2800" b="1" dirty="0">
                <a:latin typeface="Verdana" panose="020B0604030504040204" pitchFamily="34" charset="0"/>
              </a:rPr>
              <a:t>Are we serious about doing what Jesus commands us to do?</a:t>
            </a:r>
            <a:br>
              <a:rPr lang="en-US" sz="2800" b="1" dirty="0">
                <a:latin typeface="Verdana" panose="020B0604030504040204" pitchFamily="34" charset="0"/>
              </a:rPr>
            </a:br>
            <a:br>
              <a:rPr lang="en-US" sz="2800" b="1" dirty="0">
                <a:latin typeface="Verdana" panose="020B0604030504040204" pitchFamily="34" charset="0"/>
              </a:rPr>
            </a:br>
            <a:endParaRPr lang="en-US" sz="2800" b="1" dirty="0">
              <a:latin typeface="Verdana" panose="020B0604030504040204" pitchFamily="34" charset="0"/>
            </a:endParaRPr>
          </a:p>
          <a:p>
            <a:pPr lvl="1"/>
            <a:r>
              <a:rPr lang="en-US" sz="2800" b="1" dirty="0">
                <a:latin typeface="Verdana" panose="020B0604030504040204" pitchFamily="34" charset="0"/>
              </a:rPr>
              <a:t>Have we focused on things less important?</a:t>
            </a:r>
            <a:br>
              <a:rPr lang="en-US" sz="2800" b="1" dirty="0">
                <a:latin typeface="Verdana" panose="020B0604030504040204" pitchFamily="34" charset="0"/>
              </a:rPr>
            </a:br>
            <a:br>
              <a:rPr lang="en-US" sz="2800" b="1" dirty="0">
                <a:latin typeface="Verdana" panose="020B0604030504040204" pitchFamily="34" charset="0"/>
              </a:rPr>
            </a:br>
            <a:endParaRPr lang="en-US" sz="2800" b="1" dirty="0">
              <a:latin typeface="Verdana" panose="020B0604030504040204" pitchFamily="34" charset="0"/>
            </a:endParaRPr>
          </a:p>
          <a:p>
            <a:pPr lvl="1"/>
            <a:r>
              <a:rPr lang="en-US" sz="2800" b="1" dirty="0">
                <a:latin typeface="Verdana" panose="020B0604030504040204" pitchFamily="34" charset="0"/>
              </a:rPr>
              <a:t>Have we neglected what is most important?</a:t>
            </a:r>
          </a:p>
        </p:txBody>
      </p:sp>
    </p:spTree>
    <p:extLst>
      <p:ext uri="{BB962C8B-B14F-4D97-AF65-F5344CB8AC3E}">
        <p14:creationId xmlns:p14="http://schemas.microsoft.com/office/powerpoint/2010/main" val="1376804418"/>
      </p:ext>
    </p:extLst>
  </p:cSld>
  <p:clrMapOvr>
    <a:masterClrMapping/>
  </p:clrMapOvr>
  <p:transition spd="slow">
    <p:push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Stop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Stop Piddling</a:t>
            </a:r>
          </a:p>
          <a:p>
            <a:pPr lvl="1"/>
            <a:r>
              <a:rPr lang="en-US" sz="2800" b="1" u="sng" dirty="0">
                <a:latin typeface="Verdana" panose="020B0604030504040204" pitchFamily="34" charset="0"/>
              </a:rPr>
              <a:t>Stop playing church</a:t>
            </a:r>
          </a:p>
          <a:p>
            <a:pPr lvl="2"/>
            <a:r>
              <a:rPr lang="en-US" sz="2400" dirty="0">
                <a:latin typeface="Verdana" panose="020B0604030504040204" pitchFamily="34" charset="0"/>
              </a:rPr>
              <a:t>Worship with your heart</a:t>
            </a:r>
          </a:p>
          <a:p>
            <a:pPr lvl="2"/>
            <a:r>
              <a:rPr lang="en-US" sz="2400" dirty="0">
                <a:latin typeface="Verdana" panose="020B0604030504040204" pitchFamily="34" charset="0"/>
              </a:rPr>
              <a:t>Church is more than 1 hour Sunday morning</a:t>
            </a:r>
          </a:p>
          <a:p>
            <a:pPr lvl="1"/>
            <a:r>
              <a:rPr lang="en-US" sz="2800" b="1" u="sng" dirty="0">
                <a:latin typeface="Verdana" panose="020B0604030504040204" pitchFamily="34" charset="0"/>
              </a:rPr>
              <a:t>Stop dealing in trifles</a:t>
            </a:r>
          </a:p>
          <a:p>
            <a:pPr lvl="2"/>
            <a:r>
              <a:rPr lang="en-US" sz="2400" dirty="0">
                <a:latin typeface="Verdana" panose="020B0604030504040204" pitchFamily="34" charset="0"/>
              </a:rPr>
              <a:t>Fellowship meals are important</a:t>
            </a:r>
          </a:p>
          <a:p>
            <a:pPr lvl="2"/>
            <a:r>
              <a:rPr lang="en-US" sz="2400" dirty="0">
                <a:latin typeface="Verdana" panose="020B0604030504040204" pitchFamily="34" charset="0"/>
              </a:rPr>
              <a:t>Are we focused on things if less importance?</a:t>
            </a:r>
          </a:p>
          <a:p>
            <a:pPr lvl="1"/>
            <a:r>
              <a:rPr lang="en-US" sz="2800" b="1" u="sng" dirty="0">
                <a:latin typeface="Verdana" panose="020B0604030504040204" pitchFamily="34" charset="0"/>
              </a:rPr>
              <a:t>Stop killing time</a:t>
            </a:r>
          </a:p>
          <a:p>
            <a:pPr lvl="2"/>
            <a:r>
              <a:rPr lang="en-US" sz="2400" dirty="0">
                <a:latin typeface="Verdana" panose="020B0604030504040204" pitchFamily="34" charset="0"/>
              </a:rPr>
              <a:t>Killing time is not murder – it is suicide!</a:t>
            </a:r>
          </a:p>
        </p:txBody>
      </p:sp>
    </p:spTree>
    <p:extLst>
      <p:ext uri="{BB962C8B-B14F-4D97-AF65-F5344CB8AC3E}">
        <p14:creationId xmlns:p14="http://schemas.microsoft.com/office/powerpoint/2010/main" val="363607238"/>
      </p:ext>
    </p:extLst>
  </p:cSld>
  <p:clrMapOvr>
    <a:masterClrMapping/>
  </p:clrMapOvr>
  <p:transition spd="slow">
    <p:push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How do I Stop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How to Stop Piddling</a:t>
            </a:r>
          </a:p>
          <a:p>
            <a:pPr lvl="1"/>
            <a:r>
              <a:rPr lang="en-US" sz="2800" b="1" u="sng" dirty="0">
                <a:latin typeface="Verdana" panose="020B0604030504040204" pitchFamily="34" charset="0"/>
              </a:rPr>
              <a:t>Build your Faith</a:t>
            </a:r>
            <a:br>
              <a:rPr lang="en-US" sz="2800" b="1" u="sng" dirty="0">
                <a:latin typeface="Verdana" panose="020B0604030504040204" pitchFamily="34" charset="0"/>
              </a:rPr>
            </a:br>
            <a:br>
              <a:rPr lang="en-US" sz="2800" b="1" u="sng" dirty="0">
                <a:latin typeface="Verdana" panose="020B0604030504040204" pitchFamily="34" charset="0"/>
              </a:rPr>
            </a:br>
            <a:endParaRPr lang="en-US" sz="2800" b="1" u="sng" dirty="0">
              <a:latin typeface="Verdana" panose="020B0604030504040204" pitchFamily="34" charset="0"/>
            </a:endParaRPr>
          </a:p>
          <a:p>
            <a:pPr lvl="1"/>
            <a:r>
              <a:rPr lang="en-US" sz="2800" b="1" u="sng" dirty="0">
                <a:latin typeface="Verdana" panose="020B0604030504040204" pitchFamily="34" charset="0"/>
              </a:rPr>
              <a:t>Sacrifice your time, ability, money</a:t>
            </a:r>
            <a:br>
              <a:rPr lang="en-US" sz="2800" b="1" u="sng" dirty="0">
                <a:latin typeface="Verdana" panose="020B0604030504040204" pitchFamily="34" charset="0"/>
              </a:rPr>
            </a:br>
            <a:br>
              <a:rPr lang="en-US" sz="2800" b="1" u="sng" dirty="0">
                <a:latin typeface="Verdana" panose="020B0604030504040204" pitchFamily="34" charset="0"/>
              </a:rPr>
            </a:br>
            <a:endParaRPr lang="en-US" sz="2800" b="1" u="sng" dirty="0">
              <a:latin typeface="Verdana" panose="020B0604030504040204" pitchFamily="34" charset="0"/>
            </a:endParaRPr>
          </a:p>
        </p:txBody>
      </p:sp>
    </p:spTree>
    <p:extLst>
      <p:ext uri="{BB962C8B-B14F-4D97-AF65-F5344CB8AC3E}">
        <p14:creationId xmlns:p14="http://schemas.microsoft.com/office/powerpoint/2010/main" val="2596699549"/>
      </p:ext>
    </p:extLst>
  </p:cSld>
  <p:clrMapOvr>
    <a:masterClrMapping/>
  </p:clrMapOvr>
  <p:transition spd="slow">
    <p:push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How do I Stop Piddling?</a:t>
            </a:r>
          </a:p>
        </p:txBody>
      </p:sp>
      <p:sp>
        <p:nvSpPr>
          <p:cNvPr id="14" name="Content Placeholder 13"/>
          <p:cNvSpPr>
            <a:spLocks noGrp="1"/>
          </p:cNvSpPr>
          <p:nvPr>
            <p:ph idx="1"/>
          </p:nvPr>
        </p:nvSpPr>
        <p:spPr>
          <a:xfrm>
            <a:off x="1562100" y="1550504"/>
            <a:ext cx="9791700" cy="4626459"/>
          </a:xfrm>
        </p:spPr>
        <p:txBody>
          <a:bodyPr>
            <a:noAutofit/>
          </a:bodyPr>
          <a:lstStyle/>
          <a:p>
            <a:pPr marR="0" algn="l" rtl="0"/>
            <a:r>
              <a:rPr lang="en-US" sz="3200" b="1" dirty="0">
                <a:latin typeface="Verdana" panose="020B0604030504040204" pitchFamily="34" charset="0"/>
              </a:rPr>
              <a:t>How to Stop Piddling</a:t>
            </a:r>
          </a:p>
          <a:p>
            <a:pPr lvl="1"/>
            <a:r>
              <a:rPr lang="en-US" sz="2800" b="1" u="sng" dirty="0">
                <a:latin typeface="Verdana" panose="020B0604030504040204" pitchFamily="34" charset="0"/>
              </a:rPr>
              <a:t>Build your Faith</a:t>
            </a:r>
            <a:br>
              <a:rPr lang="en-US" sz="2800" b="1" u="sng" dirty="0">
                <a:latin typeface="Verdana" panose="020B0604030504040204" pitchFamily="34" charset="0"/>
              </a:rPr>
            </a:br>
            <a:br>
              <a:rPr lang="en-US" sz="2800" b="1" u="sng" dirty="0">
                <a:latin typeface="Verdana" panose="020B0604030504040204" pitchFamily="34" charset="0"/>
              </a:rPr>
            </a:br>
            <a:endParaRPr lang="en-US" sz="2800" b="1" u="sng" dirty="0">
              <a:latin typeface="Verdana" panose="020B0604030504040204" pitchFamily="34" charset="0"/>
            </a:endParaRPr>
          </a:p>
          <a:p>
            <a:pPr lvl="1"/>
            <a:r>
              <a:rPr lang="en-US" sz="2800" b="1" u="sng" dirty="0">
                <a:latin typeface="Verdana" panose="020B0604030504040204" pitchFamily="34" charset="0"/>
              </a:rPr>
              <a:t>Sacrifice your time, ability, money</a:t>
            </a:r>
            <a:br>
              <a:rPr lang="en-US" sz="2800" b="1" u="sng" dirty="0">
                <a:latin typeface="Verdana" panose="020B0604030504040204" pitchFamily="34" charset="0"/>
              </a:rPr>
            </a:br>
            <a:br>
              <a:rPr lang="en-US" sz="2800" b="1" u="sng" dirty="0">
                <a:latin typeface="Verdana" panose="020B0604030504040204" pitchFamily="34" charset="0"/>
              </a:rPr>
            </a:br>
            <a:endParaRPr lang="en-US" sz="2800" b="1" u="sng" dirty="0">
              <a:latin typeface="Verdana" panose="020B0604030504040204" pitchFamily="34" charset="0"/>
            </a:endParaRPr>
          </a:p>
          <a:p>
            <a:pPr lvl="1"/>
            <a:r>
              <a:rPr lang="en-US" sz="2800" b="1" u="sng" dirty="0">
                <a:latin typeface="Verdana" panose="020B0604030504040204" pitchFamily="34" charset="0"/>
              </a:rPr>
              <a:t>Visit the sick, discouraged, lonely</a:t>
            </a:r>
          </a:p>
          <a:p>
            <a:pPr lvl="1"/>
            <a:endParaRPr lang="en-US" sz="2800" b="1" u="sng" dirty="0">
              <a:latin typeface="Verdana" panose="020B0604030504040204" pitchFamily="34" charset="0"/>
            </a:endParaRPr>
          </a:p>
          <a:p>
            <a:pPr lvl="1"/>
            <a:r>
              <a:rPr lang="en-US" sz="2800" b="1" u="sng">
                <a:latin typeface="Verdana" panose="020B0604030504040204" pitchFamily="34" charset="0"/>
              </a:rPr>
              <a:t>Teach the lost</a:t>
            </a:r>
            <a:endParaRPr lang="en-US" sz="2800" b="1" u="sng" dirty="0">
              <a:latin typeface="Verdana" panose="020B0604030504040204" pitchFamily="34" charset="0"/>
            </a:endParaRPr>
          </a:p>
        </p:txBody>
      </p:sp>
    </p:spTree>
    <p:extLst>
      <p:ext uri="{BB962C8B-B14F-4D97-AF65-F5344CB8AC3E}">
        <p14:creationId xmlns:p14="http://schemas.microsoft.com/office/powerpoint/2010/main" val="3295337336"/>
      </p:ext>
    </p:extLst>
  </p:cSld>
  <p:clrMapOvr>
    <a:masterClrMapping/>
  </p:clrMapOvr>
  <p:transition spd="slow">
    <p:push dir="d"/>
  </p:transition>
</p:sld>
</file>

<file path=ppt/theme/theme1.xml><?xml version="1.0" encoding="utf-8"?>
<a:theme xmlns:a="http://schemas.openxmlformats.org/drawingml/2006/main" name="Cloud skipper design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2"/>
        </a:lnRef>
        <a:fillRef idx="0">
          <a:schemeClr val="accent2"/>
        </a:fillRef>
        <a:effectRef idx="0">
          <a:schemeClr val="accent2"/>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Cloud skipper design slides.potx" id="{A839CB2D-CAF8-4C90-9E08-F1ACA2C5BDD5}" vid="{4C3DFA96-B4CF-43D6-AFA3-6C4764C0CDA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Calibri">
      <a:majorFont>
        <a:latin typeface="Cambria" panose="02040503050406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9TopShadow">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Cloud skipper design slides</Template>
  <TotalTime>47</TotalTime>
  <Words>666</Words>
  <Application>Microsoft Office PowerPoint</Application>
  <PresentationFormat>Widescreen</PresentationFormat>
  <Paragraphs>63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Cambria</vt:lpstr>
      <vt:lpstr>Verdana</vt:lpstr>
      <vt:lpstr>Cloud skipper design template</vt:lpstr>
      <vt:lpstr>Piddling in the Wilderness</vt:lpstr>
      <vt:lpstr>Hebrews 3:12-19</vt:lpstr>
      <vt:lpstr>Introduction</vt:lpstr>
      <vt:lpstr>Israel spent 40 years - Piddling</vt:lpstr>
      <vt:lpstr>Israel spent 40 years - Piddling</vt:lpstr>
      <vt:lpstr>What about us – here – today?</vt:lpstr>
      <vt:lpstr>Stop Piddling</vt:lpstr>
      <vt:lpstr>How do I Stop Piddling?</vt:lpstr>
      <vt:lpstr>How do I Stop Piddling?</vt:lpstr>
      <vt:lpstr>How do I Stop Piddling?</vt:lpstr>
      <vt:lpstr>How do I Stop Piddling?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Piddling in the Wilderness</dc:title>
  <dc:creator>Manly Luscombe</dc:creator>
  <cp:lastModifiedBy>Manly Luscombe</cp:lastModifiedBy>
  <cp:revision>1</cp:revision>
  <dcterms:created xsi:type="dcterms:W3CDTF">2021-08-05T13:11:04Z</dcterms:created>
  <dcterms:modified xsi:type="dcterms:W3CDTF">2021-08-05T13:58:44Z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74062900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