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3"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5" d="100"/>
          <a:sy n="65" d="100"/>
        </p:scale>
        <p:origin x="66" y="2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3CD71AD1-C06A-4B9D-AB88-1F46755051BC}"/>
    <pc:docChg chg="custSel addSld modSld sldOrd modMainMaster">
      <pc:chgData name="Manly Luscombe" userId="d66a401e1e7a39bf" providerId="LiveId" clId="{3CD71AD1-C06A-4B9D-AB88-1F46755051BC}" dt="2023-02-20T23:47:29.981" v="787" actId="115"/>
      <pc:docMkLst>
        <pc:docMk/>
      </pc:docMkLst>
      <pc:sldChg chg="addSp modSp mod modTransition">
        <pc:chgData name="Manly Luscombe" userId="d66a401e1e7a39bf" providerId="LiveId" clId="{3CD71AD1-C06A-4B9D-AB88-1F46755051BC}" dt="2023-01-14T17:02:23.917" v="640"/>
        <pc:sldMkLst>
          <pc:docMk/>
          <pc:sldMk cId="1876793127" sldId="256"/>
        </pc:sldMkLst>
        <pc:spChg chg="mod">
          <ac:chgData name="Manly Luscombe" userId="d66a401e1e7a39bf" providerId="LiveId" clId="{3CD71AD1-C06A-4B9D-AB88-1F46755051BC}" dt="2023-01-14T16:44:11.449" v="8" actId="14100"/>
          <ac:spMkLst>
            <pc:docMk/>
            <pc:sldMk cId="1876793127" sldId="256"/>
            <ac:spMk id="2" creationId="{FBF7D438-4B8D-0A51-D23D-1CB369BC3883}"/>
          </ac:spMkLst>
        </pc:spChg>
        <pc:spChg chg="mod">
          <ac:chgData name="Manly Luscombe" userId="d66a401e1e7a39bf" providerId="LiveId" clId="{3CD71AD1-C06A-4B9D-AB88-1F46755051BC}" dt="2023-01-14T16:40:37.936" v="1" actId="113"/>
          <ac:spMkLst>
            <pc:docMk/>
            <pc:sldMk cId="1876793127" sldId="256"/>
            <ac:spMk id="3" creationId="{338F8943-48D0-ABAA-9FDD-422768614695}"/>
          </ac:spMkLst>
        </pc:spChg>
        <pc:picChg chg="add mod">
          <ac:chgData name="Manly Luscombe" userId="d66a401e1e7a39bf" providerId="LiveId" clId="{3CD71AD1-C06A-4B9D-AB88-1F46755051BC}" dt="2023-01-14T16:44:32.283" v="11" actId="1076"/>
          <ac:picMkLst>
            <pc:docMk/>
            <pc:sldMk cId="1876793127" sldId="256"/>
            <ac:picMk id="5" creationId="{85168551-1315-0355-F161-DAA53F1E7F65}"/>
          </ac:picMkLst>
        </pc:picChg>
      </pc:sldChg>
      <pc:sldChg chg="addSp modSp mod modTransition">
        <pc:chgData name="Manly Luscombe" userId="d66a401e1e7a39bf" providerId="LiveId" clId="{3CD71AD1-C06A-4B9D-AB88-1F46755051BC}" dt="2023-02-20T23:40:26.739" v="783" actId="27636"/>
        <pc:sldMkLst>
          <pc:docMk/>
          <pc:sldMk cId="1498152123" sldId="257"/>
        </pc:sldMkLst>
        <pc:spChg chg="mod">
          <ac:chgData name="Manly Luscombe" userId="d66a401e1e7a39bf" providerId="LiveId" clId="{3CD71AD1-C06A-4B9D-AB88-1F46755051BC}" dt="2023-02-20T23:40:26.739" v="783" actId="27636"/>
          <ac:spMkLst>
            <pc:docMk/>
            <pc:sldMk cId="1498152123" sldId="257"/>
            <ac:spMk id="3" creationId="{E8C7B81D-9E38-59F5-A395-18B9E6C59E0D}"/>
          </ac:spMkLst>
        </pc:spChg>
        <pc:picChg chg="add mod">
          <ac:chgData name="Manly Luscombe" userId="d66a401e1e7a39bf" providerId="LiveId" clId="{3CD71AD1-C06A-4B9D-AB88-1F46755051BC}" dt="2023-02-20T23:40:14.284" v="779" actId="14100"/>
          <ac:picMkLst>
            <pc:docMk/>
            <pc:sldMk cId="1498152123" sldId="257"/>
            <ac:picMk id="4" creationId="{68CBCFB7-31DA-7515-0BAA-E0FB78647523}"/>
          </ac:picMkLst>
        </pc:picChg>
      </pc:sldChg>
      <pc:sldChg chg="modTransition">
        <pc:chgData name="Manly Luscombe" userId="d66a401e1e7a39bf" providerId="LiveId" clId="{3CD71AD1-C06A-4B9D-AB88-1F46755051BC}" dt="2023-01-14T17:02:23.917" v="640"/>
        <pc:sldMkLst>
          <pc:docMk/>
          <pc:sldMk cId="432795038" sldId="258"/>
        </pc:sldMkLst>
      </pc:sldChg>
      <pc:sldChg chg="modTransition">
        <pc:chgData name="Manly Luscombe" userId="d66a401e1e7a39bf" providerId="LiveId" clId="{3CD71AD1-C06A-4B9D-AB88-1F46755051BC}" dt="2023-01-14T17:02:23.917" v="640"/>
        <pc:sldMkLst>
          <pc:docMk/>
          <pc:sldMk cId="328188064" sldId="259"/>
        </pc:sldMkLst>
      </pc:sldChg>
      <pc:sldChg chg="modSp add mod modTransition">
        <pc:chgData name="Manly Luscombe" userId="d66a401e1e7a39bf" providerId="LiveId" clId="{3CD71AD1-C06A-4B9D-AB88-1F46755051BC}" dt="2023-01-14T17:02:23.917" v="640"/>
        <pc:sldMkLst>
          <pc:docMk/>
          <pc:sldMk cId="1259412604" sldId="260"/>
        </pc:sldMkLst>
        <pc:spChg chg="mod">
          <ac:chgData name="Manly Luscombe" userId="d66a401e1e7a39bf" providerId="LiveId" clId="{3CD71AD1-C06A-4B9D-AB88-1F46755051BC}" dt="2023-01-14T16:45:16.028" v="38" actId="20577"/>
          <ac:spMkLst>
            <pc:docMk/>
            <pc:sldMk cId="1259412604" sldId="260"/>
            <ac:spMk id="2" creationId="{686926F8-E477-5E89-EFB9-886947338C7A}"/>
          </ac:spMkLst>
        </pc:spChg>
        <pc:spChg chg="mod">
          <ac:chgData name="Manly Luscombe" userId="d66a401e1e7a39bf" providerId="LiveId" clId="{3CD71AD1-C06A-4B9D-AB88-1F46755051BC}" dt="2023-01-14T16:50:14.048" v="250" actId="20577"/>
          <ac:spMkLst>
            <pc:docMk/>
            <pc:sldMk cId="1259412604" sldId="260"/>
            <ac:spMk id="3" creationId="{ECC13872-7392-1A89-BCED-3C26F56D5A1C}"/>
          </ac:spMkLst>
        </pc:spChg>
      </pc:sldChg>
      <pc:sldChg chg="modSp add mod modTransition">
        <pc:chgData name="Manly Luscombe" userId="d66a401e1e7a39bf" providerId="LiveId" clId="{3CD71AD1-C06A-4B9D-AB88-1F46755051BC}" dt="2023-01-14T17:02:23.917" v="640"/>
        <pc:sldMkLst>
          <pc:docMk/>
          <pc:sldMk cId="2749596758" sldId="261"/>
        </pc:sldMkLst>
        <pc:spChg chg="mod">
          <ac:chgData name="Manly Luscombe" userId="d66a401e1e7a39bf" providerId="LiveId" clId="{3CD71AD1-C06A-4B9D-AB88-1F46755051BC}" dt="2023-01-14T16:51:01.789" v="304" actId="20577"/>
          <ac:spMkLst>
            <pc:docMk/>
            <pc:sldMk cId="2749596758" sldId="261"/>
            <ac:spMk id="2" creationId="{686926F8-E477-5E89-EFB9-886947338C7A}"/>
          </ac:spMkLst>
        </pc:spChg>
        <pc:spChg chg="mod">
          <ac:chgData name="Manly Luscombe" userId="d66a401e1e7a39bf" providerId="LiveId" clId="{3CD71AD1-C06A-4B9D-AB88-1F46755051BC}" dt="2023-01-14T16:54:26.550" v="397" actId="6549"/>
          <ac:spMkLst>
            <pc:docMk/>
            <pc:sldMk cId="2749596758" sldId="261"/>
            <ac:spMk id="3" creationId="{ECC13872-7392-1A89-BCED-3C26F56D5A1C}"/>
          </ac:spMkLst>
        </pc:spChg>
      </pc:sldChg>
      <pc:sldChg chg="modSp add mod modTransition">
        <pc:chgData name="Manly Luscombe" userId="d66a401e1e7a39bf" providerId="LiveId" clId="{3CD71AD1-C06A-4B9D-AB88-1F46755051BC}" dt="2023-01-14T17:02:23.917" v="640"/>
        <pc:sldMkLst>
          <pc:docMk/>
          <pc:sldMk cId="2860057120" sldId="262"/>
        </pc:sldMkLst>
        <pc:spChg chg="mod">
          <ac:chgData name="Manly Luscombe" userId="d66a401e1e7a39bf" providerId="LiveId" clId="{3CD71AD1-C06A-4B9D-AB88-1F46755051BC}" dt="2023-01-14T16:56:30.390" v="407" actId="6549"/>
          <ac:spMkLst>
            <pc:docMk/>
            <pc:sldMk cId="2860057120" sldId="262"/>
            <ac:spMk id="3" creationId="{ECC13872-7392-1A89-BCED-3C26F56D5A1C}"/>
          </ac:spMkLst>
        </pc:spChg>
      </pc:sldChg>
      <pc:sldChg chg="modSp add mod ord modTransition">
        <pc:chgData name="Manly Luscombe" userId="d66a401e1e7a39bf" providerId="LiveId" clId="{3CD71AD1-C06A-4B9D-AB88-1F46755051BC}" dt="2023-02-20T23:34:16.352" v="771"/>
        <pc:sldMkLst>
          <pc:docMk/>
          <pc:sldMk cId="400970007" sldId="263"/>
        </pc:sldMkLst>
        <pc:spChg chg="mod">
          <ac:chgData name="Manly Luscombe" userId="d66a401e1e7a39bf" providerId="LiveId" clId="{3CD71AD1-C06A-4B9D-AB88-1F46755051BC}" dt="2023-01-14T16:57:43.894" v="422" actId="20577"/>
          <ac:spMkLst>
            <pc:docMk/>
            <pc:sldMk cId="400970007" sldId="263"/>
            <ac:spMk id="2" creationId="{686926F8-E477-5E89-EFB9-886947338C7A}"/>
          </ac:spMkLst>
        </pc:spChg>
        <pc:spChg chg="mod">
          <ac:chgData name="Manly Luscombe" userId="d66a401e1e7a39bf" providerId="LiveId" clId="{3CD71AD1-C06A-4B9D-AB88-1F46755051BC}" dt="2023-01-14T16:59:14.297" v="532" actId="20577"/>
          <ac:spMkLst>
            <pc:docMk/>
            <pc:sldMk cId="400970007" sldId="263"/>
            <ac:spMk id="3" creationId="{ECC13872-7392-1A89-BCED-3C26F56D5A1C}"/>
          </ac:spMkLst>
        </pc:spChg>
      </pc:sldChg>
      <pc:sldChg chg="modSp add mod ord modTransition">
        <pc:chgData name="Manly Luscombe" userId="d66a401e1e7a39bf" providerId="LiveId" clId="{3CD71AD1-C06A-4B9D-AB88-1F46755051BC}" dt="2023-02-20T23:46:56.643" v="784" actId="115"/>
        <pc:sldMkLst>
          <pc:docMk/>
          <pc:sldMk cId="2174599274" sldId="264"/>
        </pc:sldMkLst>
        <pc:spChg chg="mod">
          <ac:chgData name="Manly Luscombe" userId="d66a401e1e7a39bf" providerId="LiveId" clId="{3CD71AD1-C06A-4B9D-AB88-1F46755051BC}" dt="2023-01-14T17:01:25.312" v="638" actId="20577"/>
          <ac:spMkLst>
            <pc:docMk/>
            <pc:sldMk cId="2174599274" sldId="264"/>
            <ac:spMk id="2" creationId="{686926F8-E477-5E89-EFB9-886947338C7A}"/>
          </ac:spMkLst>
        </pc:spChg>
        <pc:spChg chg="mod">
          <ac:chgData name="Manly Luscombe" userId="d66a401e1e7a39bf" providerId="LiveId" clId="{3CD71AD1-C06A-4B9D-AB88-1F46755051BC}" dt="2023-02-20T23:46:56.643" v="784" actId="115"/>
          <ac:spMkLst>
            <pc:docMk/>
            <pc:sldMk cId="2174599274" sldId="264"/>
            <ac:spMk id="3" creationId="{ECC13872-7392-1A89-BCED-3C26F56D5A1C}"/>
          </ac:spMkLst>
        </pc:spChg>
      </pc:sldChg>
      <pc:sldChg chg="modSp add mod">
        <pc:chgData name="Manly Luscombe" userId="d66a401e1e7a39bf" providerId="LiveId" clId="{3CD71AD1-C06A-4B9D-AB88-1F46755051BC}" dt="2023-02-20T23:47:12.143" v="785" actId="115"/>
        <pc:sldMkLst>
          <pc:docMk/>
          <pc:sldMk cId="2917871067" sldId="265"/>
        </pc:sldMkLst>
        <pc:spChg chg="mod">
          <ac:chgData name="Manly Luscombe" userId="d66a401e1e7a39bf" providerId="LiveId" clId="{3CD71AD1-C06A-4B9D-AB88-1F46755051BC}" dt="2023-02-20T23:47:12.143" v="785" actId="115"/>
          <ac:spMkLst>
            <pc:docMk/>
            <pc:sldMk cId="2917871067" sldId="265"/>
            <ac:spMk id="3" creationId="{ECC13872-7392-1A89-BCED-3C26F56D5A1C}"/>
          </ac:spMkLst>
        </pc:spChg>
      </pc:sldChg>
      <pc:sldChg chg="modSp add mod">
        <pc:chgData name="Manly Luscombe" userId="d66a401e1e7a39bf" providerId="LiveId" clId="{3CD71AD1-C06A-4B9D-AB88-1F46755051BC}" dt="2023-02-20T23:47:20.693" v="786" actId="115"/>
        <pc:sldMkLst>
          <pc:docMk/>
          <pc:sldMk cId="1067455869" sldId="266"/>
        </pc:sldMkLst>
        <pc:spChg chg="mod">
          <ac:chgData name="Manly Luscombe" userId="d66a401e1e7a39bf" providerId="LiveId" clId="{3CD71AD1-C06A-4B9D-AB88-1F46755051BC}" dt="2023-02-20T23:47:20.693" v="786" actId="115"/>
          <ac:spMkLst>
            <pc:docMk/>
            <pc:sldMk cId="1067455869" sldId="266"/>
            <ac:spMk id="3" creationId="{ECC13872-7392-1A89-BCED-3C26F56D5A1C}"/>
          </ac:spMkLst>
        </pc:spChg>
      </pc:sldChg>
      <pc:sldChg chg="modSp add mod">
        <pc:chgData name="Manly Luscombe" userId="d66a401e1e7a39bf" providerId="LiveId" clId="{3CD71AD1-C06A-4B9D-AB88-1F46755051BC}" dt="2023-02-20T23:47:29.981" v="787" actId="115"/>
        <pc:sldMkLst>
          <pc:docMk/>
          <pc:sldMk cId="358890892" sldId="267"/>
        </pc:sldMkLst>
        <pc:spChg chg="mod">
          <ac:chgData name="Manly Luscombe" userId="d66a401e1e7a39bf" providerId="LiveId" clId="{3CD71AD1-C06A-4B9D-AB88-1F46755051BC}" dt="2023-02-20T23:47:29.981" v="787" actId="115"/>
          <ac:spMkLst>
            <pc:docMk/>
            <pc:sldMk cId="358890892" sldId="267"/>
            <ac:spMk id="3" creationId="{ECC13872-7392-1A89-BCED-3C26F56D5A1C}"/>
          </ac:spMkLst>
        </pc:spChg>
      </pc:sldChg>
      <pc:sldChg chg="modSp new mod">
        <pc:chgData name="Manly Luscombe" userId="d66a401e1e7a39bf" providerId="LiveId" clId="{3CD71AD1-C06A-4B9D-AB88-1F46755051BC}" dt="2023-02-20T23:32:26.578" v="765" actId="115"/>
        <pc:sldMkLst>
          <pc:docMk/>
          <pc:sldMk cId="2026989493" sldId="268"/>
        </pc:sldMkLst>
        <pc:spChg chg="mod">
          <ac:chgData name="Manly Luscombe" userId="d66a401e1e7a39bf" providerId="LiveId" clId="{3CD71AD1-C06A-4B9D-AB88-1F46755051BC}" dt="2023-02-20T23:30:24.270" v="715" actId="20577"/>
          <ac:spMkLst>
            <pc:docMk/>
            <pc:sldMk cId="2026989493" sldId="268"/>
            <ac:spMk id="2" creationId="{4F2C773C-0754-3D35-0385-0AC95F5CAD3C}"/>
          </ac:spMkLst>
        </pc:spChg>
        <pc:spChg chg="mod">
          <ac:chgData name="Manly Luscombe" userId="d66a401e1e7a39bf" providerId="LiveId" clId="{3CD71AD1-C06A-4B9D-AB88-1F46755051BC}" dt="2023-02-20T23:32:26.578" v="765" actId="115"/>
          <ac:spMkLst>
            <pc:docMk/>
            <pc:sldMk cId="2026989493" sldId="268"/>
            <ac:spMk id="3" creationId="{FEB40362-FC55-9DD2-8294-2FC88455E557}"/>
          </ac:spMkLst>
        </pc:spChg>
      </pc:sldChg>
      <pc:sldMasterChg chg="modTransition modSldLayout">
        <pc:chgData name="Manly Luscombe" userId="d66a401e1e7a39bf" providerId="LiveId" clId="{3CD71AD1-C06A-4B9D-AB88-1F46755051BC}" dt="2023-01-14T17:02:23.917" v="640"/>
        <pc:sldMasterMkLst>
          <pc:docMk/>
          <pc:sldMasterMk cId="0" sldId="2147483648"/>
        </pc:sldMasterMkLst>
        <pc:sldLayoutChg chg="modTransition">
          <pc:chgData name="Manly Luscombe" userId="d66a401e1e7a39bf" providerId="LiveId" clId="{3CD71AD1-C06A-4B9D-AB88-1F46755051BC}" dt="2023-01-14T17:02:23.917" v="640"/>
          <pc:sldLayoutMkLst>
            <pc:docMk/>
            <pc:sldMasterMk cId="0" sldId="2147483648"/>
            <pc:sldLayoutMk cId="0" sldId="2147483649"/>
          </pc:sldLayoutMkLst>
        </pc:sldLayoutChg>
        <pc:sldLayoutChg chg="modTransition">
          <pc:chgData name="Manly Luscombe" userId="d66a401e1e7a39bf" providerId="LiveId" clId="{3CD71AD1-C06A-4B9D-AB88-1F46755051BC}" dt="2023-01-14T17:02:23.917" v="640"/>
          <pc:sldLayoutMkLst>
            <pc:docMk/>
            <pc:sldMasterMk cId="0" sldId="2147483648"/>
            <pc:sldLayoutMk cId="0" sldId="2147483650"/>
          </pc:sldLayoutMkLst>
        </pc:sldLayoutChg>
        <pc:sldLayoutChg chg="modTransition">
          <pc:chgData name="Manly Luscombe" userId="d66a401e1e7a39bf" providerId="LiveId" clId="{3CD71AD1-C06A-4B9D-AB88-1F46755051BC}" dt="2023-01-14T17:02:23.917" v="640"/>
          <pc:sldLayoutMkLst>
            <pc:docMk/>
            <pc:sldMasterMk cId="0" sldId="2147483648"/>
            <pc:sldLayoutMk cId="0" sldId="2147483651"/>
          </pc:sldLayoutMkLst>
        </pc:sldLayoutChg>
        <pc:sldLayoutChg chg="modTransition">
          <pc:chgData name="Manly Luscombe" userId="d66a401e1e7a39bf" providerId="LiveId" clId="{3CD71AD1-C06A-4B9D-AB88-1F46755051BC}" dt="2023-01-14T17:02:23.917" v="640"/>
          <pc:sldLayoutMkLst>
            <pc:docMk/>
            <pc:sldMasterMk cId="0" sldId="2147483648"/>
            <pc:sldLayoutMk cId="0" sldId="2147483652"/>
          </pc:sldLayoutMkLst>
        </pc:sldLayoutChg>
        <pc:sldLayoutChg chg="modTransition">
          <pc:chgData name="Manly Luscombe" userId="d66a401e1e7a39bf" providerId="LiveId" clId="{3CD71AD1-C06A-4B9D-AB88-1F46755051BC}" dt="2023-01-14T17:02:23.917" v="640"/>
          <pc:sldLayoutMkLst>
            <pc:docMk/>
            <pc:sldMasterMk cId="0" sldId="2147483648"/>
            <pc:sldLayoutMk cId="0" sldId="2147483653"/>
          </pc:sldLayoutMkLst>
        </pc:sldLayoutChg>
        <pc:sldLayoutChg chg="modTransition">
          <pc:chgData name="Manly Luscombe" userId="d66a401e1e7a39bf" providerId="LiveId" clId="{3CD71AD1-C06A-4B9D-AB88-1F46755051BC}" dt="2023-01-14T17:02:23.917" v="640"/>
          <pc:sldLayoutMkLst>
            <pc:docMk/>
            <pc:sldMasterMk cId="0" sldId="2147483648"/>
            <pc:sldLayoutMk cId="0" sldId="2147483654"/>
          </pc:sldLayoutMkLst>
        </pc:sldLayoutChg>
        <pc:sldLayoutChg chg="modTransition">
          <pc:chgData name="Manly Luscombe" userId="d66a401e1e7a39bf" providerId="LiveId" clId="{3CD71AD1-C06A-4B9D-AB88-1F46755051BC}" dt="2023-01-14T17:02:23.917" v="640"/>
          <pc:sldLayoutMkLst>
            <pc:docMk/>
            <pc:sldMasterMk cId="0" sldId="2147483648"/>
            <pc:sldLayoutMk cId="0" sldId="2147483655"/>
          </pc:sldLayoutMkLst>
        </pc:sldLayoutChg>
        <pc:sldLayoutChg chg="modTransition">
          <pc:chgData name="Manly Luscombe" userId="d66a401e1e7a39bf" providerId="LiveId" clId="{3CD71AD1-C06A-4B9D-AB88-1F46755051BC}" dt="2023-01-14T17:02:23.917" v="640"/>
          <pc:sldLayoutMkLst>
            <pc:docMk/>
            <pc:sldMasterMk cId="0" sldId="2147483648"/>
            <pc:sldLayoutMk cId="0" sldId="2147483656"/>
          </pc:sldLayoutMkLst>
        </pc:sldLayoutChg>
        <pc:sldLayoutChg chg="modTransition">
          <pc:chgData name="Manly Luscombe" userId="d66a401e1e7a39bf" providerId="LiveId" clId="{3CD71AD1-C06A-4B9D-AB88-1F46755051BC}" dt="2023-01-14T17:02:23.917" v="640"/>
          <pc:sldLayoutMkLst>
            <pc:docMk/>
            <pc:sldMasterMk cId="0" sldId="2147483648"/>
            <pc:sldLayoutMk cId="0" sldId="2147483657"/>
          </pc:sldLayoutMkLst>
        </pc:sldLayoutChg>
        <pc:sldLayoutChg chg="modTransition">
          <pc:chgData name="Manly Luscombe" userId="d66a401e1e7a39bf" providerId="LiveId" clId="{3CD71AD1-C06A-4B9D-AB88-1F46755051BC}" dt="2023-01-14T17:02:23.917" v="640"/>
          <pc:sldLayoutMkLst>
            <pc:docMk/>
            <pc:sldMasterMk cId="0" sldId="2147483648"/>
            <pc:sldLayoutMk cId="0" sldId="2147483658"/>
          </pc:sldLayoutMkLst>
        </pc:sldLayoutChg>
        <pc:sldLayoutChg chg="modTransition">
          <pc:chgData name="Manly Luscombe" userId="d66a401e1e7a39bf" providerId="LiveId" clId="{3CD71AD1-C06A-4B9D-AB88-1F46755051BC}" dt="2023-01-14T17:02:23.917" v="640"/>
          <pc:sldLayoutMkLst>
            <pc:docMk/>
            <pc:sldMasterMk cId="0" sldId="2147483648"/>
            <pc:sldLayoutMk cId="0" sldId="2147483659"/>
          </pc:sldLayoutMkLst>
        </pc:sldLayoutChg>
        <pc:sldLayoutChg chg="modTransition">
          <pc:chgData name="Manly Luscombe" userId="d66a401e1e7a39bf" providerId="LiveId" clId="{3CD71AD1-C06A-4B9D-AB88-1F46755051BC}" dt="2023-01-14T17:02:23.917" v="640"/>
          <pc:sldLayoutMkLst>
            <pc:docMk/>
            <pc:sldMasterMk cId="0" sldId="2147483648"/>
            <pc:sldLayoutMk cId="0" sldId="2147483661"/>
          </pc:sldLayoutMkLst>
        </pc:sldLayoutChg>
        <pc:sldLayoutChg chg="modTransition">
          <pc:chgData name="Manly Luscombe" userId="d66a401e1e7a39bf" providerId="LiveId" clId="{3CD71AD1-C06A-4B9D-AB88-1F46755051BC}" dt="2023-01-14T17:02:23.917" v="640"/>
          <pc:sldLayoutMkLst>
            <pc:docMk/>
            <pc:sldMasterMk cId="0" sldId="2147483648"/>
            <pc:sldLayoutMk cId="0" sldId="2147483663"/>
          </pc:sldLayoutMkLst>
        </pc:sldLayoutChg>
        <pc:sldLayoutChg chg="modTransition">
          <pc:chgData name="Manly Luscombe" userId="d66a401e1e7a39bf" providerId="LiveId" clId="{3CD71AD1-C06A-4B9D-AB88-1F46755051BC}" dt="2023-01-14T17:02:23.917" v="640"/>
          <pc:sldLayoutMkLst>
            <pc:docMk/>
            <pc:sldMasterMk cId="0" sldId="2147483648"/>
            <pc:sldLayoutMk cId="0" sldId="2147483666"/>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2/20/2023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2/20/2023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2/20/2023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2/20/2023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2/20/2023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2/20/2023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2/20/2023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2/20/2023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2/20/2023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2/20/2023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2/20/2023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2/20/2023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2/20/2023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2/20/2023</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2/20/2023</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7D438-4B8D-0A51-D23D-1CB369BC3883}"/>
              </a:ext>
            </a:extLst>
          </p:cNvPr>
          <p:cNvSpPr>
            <a:spLocks noGrp="1"/>
          </p:cNvSpPr>
          <p:nvPr>
            <p:ph type="ctrTitle"/>
          </p:nvPr>
        </p:nvSpPr>
        <p:spPr>
          <a:xfrm>
            <a:off x="810001" y="1449147"/>
            <a:ext cx="5802834" cy="1979853"/>
          </a:xfrm>
        </p:spPr>
        <p:txBody>
          <a:bodyPr/>
          <a:lstStyle/>
          <a:p>
            <a:r>
              <a:rPr lang="en-US" dirty="0"/>
              <a:t>PIDDLING IN THE WILDERNESS</a:t>
            </a:r>
          </a:p>
        </p:txBody>
      </p:sp>
      <p:sp>
        <p:nvSpPr>
          <p:cNvPr id="3" name="Subtitle 2">
            <a:extLst>
              <a:ext uri="{FF2B5EF4-FFF2-40B4-BE49-F238E27FC236}">
                <a16:creationId xmlns:a16="http://schemas.microsoft.com/office/drawing/2014/main" id="{338F8943-48D0-ABAA-9FDD-422768614695}"/>
              </a:ext>
            </a:extLst>
          </p:cNvPr>
          <p:cNvSpPr>
            <a:spLocks noGrp="1"/>
          </p:cNvSpPr>
          <p:nvPr>
            <p:ph type="subTitle" idx="1"/>
          </p:nvPr>
        </p:nvSpPr>
        <p:spPr/>
        <p:txBody>
          <a:bodyPr>
            <a:noAutofit/>
          </a:bodyPr>
          <a:lstStyle/>
          <a:p>
            <a:r>
              <a:rPr lang="en-US" sz="2800" b="1" dirty="0"/>
              <a:t>HEBREWS 3:12-19</a:t>
            </a:r>
          </a:p>
        </p:txBody>
      </p:sp>
      <p:pic>
        <p:nvPicPr>
          <p:cNvPr id="5" name="Picture 4">
            <a:extLst>
              <a:ext uri="{FF2B5EF4-FFF2-40B4-BE49-F238E27FC236}">
                <a16:creationId xmlns:a16="http://schemas.microsoft.com/office/drawing/2014/main" id="{85168551-1315-0355-F161-DAA53F1E7F65}"/>
              </a:ext>
            </a:extLst>
          </p:cNvPr>
          <p:cNvPicPr>
            <a:picLocks noChangeAspect="1"/>
          </p:cNvPicPr>
          <p:nvPr/>
        </p:nvPicPr>
        <p:blipFill>
          <a:blip r:embed="rId2"/>
          <a:stretch>
            <a:fillRect/>
          </a:stretch>
        </p:blipFill>
        <p:spPr>
          <a:xfrm>
            <a:off x="6957392" y="0"/>
            <a:ext cx="4581362" cy="6884559"/>
          </a:xfrm>
          <a:prstGeom prst="rect">
            <a:avLst/>
          </a:prstGeom>
        </p:spPr>
      </p:pic>
    </p:spTree>
    <p:extLst>
      <p:ext uri="{BB962C8B-B14F-4D97-AF65-F5344CB8AC3E}">
        <p14:creationId xmlns:p14="http://schemas.microsoft.com/office/powerpoint/2010/main" val="187679312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926F8-E477-5E89-EFB9-886947338C7A}"/>
              </a:ext>
            </a:extLst>
          </p:cNvPr>
          <p:cNvSpPr>
            <a:spLocks noGrp="1"/>
          </p:cNvSpPr>
          <p:nvPr>
            <p:ph type="title"/>
          </p:nvPr>
        </p:nvSpPr>
        <p:spPr/>
        <p:txBody>
          <a:bodyPr/>
          <a:lstStyle/>
          <a:p>
            <a:r>
              <a:rPr lang="en-US" dirty="0"/>
              <a:t>How to Stop Piddling</a:t>
            </a:r>
          </a:p>
        </p:txBody>
      </p:sp>
      <p:sp>
        <p:nvSpPr>
          <p:cNvPr id="3" name="Content Placeholder 2">
            <a:extLst>
              <a:ext uri="{FF2B5EF4-FFF2-40B4-BE49-F238E27FC236}">
                <a16:creationId xmlns:a16="http://schemas.microsoft.com/office/drawing/2014/main" id="{ECC13872-7392-1A89-BCED-3C26F56D5A1C}"/>
              </a:ext>
            </a:extLst>
          </p:cNvPr>
          <p:cNvSpPr>
            <a:spLocks noGrp="1"/>
          </p:cNvSpPr>
          <p:nvPr>
            <p:ph idx="1"/>
          </p:nvPr>
        </p:nvSpPr>
        <p:spPr>
          <a:xfrm>
            <a:off x="818712" y="2222287"/>
            <a:ext cx="10554574" cy="4059243"/>
          </a:xfrm>
        </p:spPr>
        <p:txBody>
          <a:bodyPr>
            <a:noAutofit/>
          </a:bodyPr>
          <a:lstStyle/>
          <a:p>
            <a:pPr algn="ctr"/>
            <a:r>
              <a:rPr lang="en-US" sz="3200" b="1" dirty="0">
                <a:solidFill>
                  <a:schemeClr val="tx1">
                    <a:lumMod val="95000"/>
                  </a:schemeClr>
                </a:solidFill>
                <a:latin typeface="Verdana" panose="020B0604030504040204" pitchFamily="34" charset="0"/>
              </a:rPr>
              <a:t>1. Build your faith</a:t>
            </a:r>
          </a:p>
          <a:p>
            <a:pPr algn="ctr"/>
            <a:r>
              <a:rPr lang="en-US" sz="3200" b="1" i="0" u="none" strike="noStrike" baseline="0" dirty="0">
                <a:solidFill>
                  <a:schemeClr val="tx1">
                    <a:lumMod val="95000"/>
                  </a:schemeClr>
                </a:solidFill>
                <a:latin typeface="Verdana" panose="020B0604030504040204" pitchFamily="34" charset="0"/>
              </a:rPr>
              <a:t>2. Grow </a:t>
            </a:r>
            <a:r>
              <a:rPr lang="en-US" sz="3200" b="1" dirty="0">
                <a:solidFill>
                  <a:schemeClr val="tx1">
                    <a:lumMod val="95000"/>
                  </a:schemeClr>
                </a:solidFill>
                <a:latin typeface="Verdana" panose="020B0604030504040204" pitchFamily="34" charset="0"/>
              </a:rPr>
              <a:t>your</a:t>
            </a:r>
            <a:r>
              <a:rPr lang="en-US" sz="3200" b="1" i="0" u="none" strike="noStrike" baseline="0" dirty="0">
                <a:solidFill>
                  <a:schemeClr val="tx1">
                    <a:lumMod val="95000"/>
                  </a:schemeClr>
                </a:solidFill>
                <a:latin typeface="Verdana" panose="020B0604030504040204" pitchFamily="34" charset="0"/>
              </a:rPr>
              <a:t> courage</a:t>
            </a:r>
          </a:p>
          <a:p>
            <a:pPr algn="ctr"/>
            <a:r>
              <a:rPr lang="en-US" sz="3200" b="1" u="sng" dirty="0">
                <a:solidFill>
                  <a:schemeClr val="tx1">
                    <a:lumMod val="95000"/>
                  </a:schemeClr>
                </a:solidFill>
                <a:latin typeface="Verdana" panose="020B0604030504040204" pitchFamily="34" charset="0"/>
              </a:rPr>
              <a:t>3. Set your priorities</a:t>
            </a:r>
          </a:p>
          <a:p>
            <a:pPr algn="ctr"/>
            <a:r>
              <a:rPr lang="en-US" sz="3200" b="0" i="0" u="none" strike="noStrike" baseline="0" dirty="0">
                <a:latin typeface="Verdana" panose="020B0604030504040204" pitchFamily="34" charset="0"/>
              </a:rPr>
              <a:t>(James 4:17)  Therefore, to him who knows to do good and does not do </a:t>
            </a:r>
            <a:r>
              <a:rPr lang="en-US" sz="3200" b="0" i="1" u="none" strike="noStrike" baseline="0" dirty="0">
                <a:latin typeface="Verdana" panose="020B0604030504040204" pitchFamily="34" charset="0"/>
              </a:rPr>
              <a:t>it,</a:t>
            </a:r>
            <a:r>
              <a:rPr lang="en-US" sz="3200" b="0" i="0" u="none" strike="noStrike" baseline="0" dirty="0">
                <a:latin typeface="Verdana" panose="020B0604030504040204" pitchFamily="34" charset="0"/>
              </a:rPr>
              <a:t> to him it is sin.</a:t>
            </a:r>
          </a:p>
        </p:txBody>
      </p:sp>
    </p:spTree>
    <p:extLst>
      <p:ext uri="{BB962C8B-B14F-4D97-AF65-F5344CB8AC3E}">
        <p14:creationId xmlns:p14="http://schemas.microsoft.com/office/powerpoint/2010/main" val="1067455869"/>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926F8-E477-5E89-EFB9-886947338C7A}"/>
              </a:ext>
            </a:extLst>
          </p:cNvPr>
          <p:cNvSpPr>
            <a:spLocks noGrp="1"/>
          </p:cNvSpPr>
          <p:nvPr>
            <p:ph type="title"/>
          </p:nvPr>
        </p:nvSpPr>
        <p:spPr/>
        <p:txBody>
          <a:bodyPr/>
          <a:lstStyle/>
          <a:p>
            <a:r>
              <a:rPr lang="en-US" dirty="0"/>
              <a:t>How to Stop Piddling</a:t>
            </a:r>
          </a:p>
        </p:txBody>
      </p:sp>
      <p:sp>
        <p:nvSpPr>
          <p:cNvPr id="3" name="Content Placeholder 2">
            <a:extLst>
              <a:ext uri="{FF2B5EF4-FFF2-40B4-BE49-F238E27FC236}">
                <a16:creationId xmlns:a16="http://schemas.microsoft.com/office/drawing/2014/main" id="{ECC13872-7392-1A89-BCED-3C26F56D5A1C}"/>
              </a:ext>
            </a:extLst>
          </p:cNvPr>
          <p:cNvSpPr>
            <a:spLocks noGrp="1"/>
          </p:cNvSpPr>
          <p:nvPr>
            <p:ph idx="1"/>
          </p:nvPr>
        </p:nvSpPr>
        <p:spPr>
          <a:xfrm>
            <a:off x="818712" y="2222287"/>
            <a:ext cx="10554574" cy="4059243"/>
          </a:xfrm>
        </p:spPr>
        <p:txBody>
          <a:bodyPr>
            <a:noAutofit/>
          </a:bodyPr>
          <a:lstStyle/>
          <a:p>
            <a:pPr algn="ctr"/>
            <a:r>
              <a:rPr lang="en-US" sz="3200" b="1" dirty="0">
                <a:solidFill>
                  <a:schemeClr val="tx1">
                    <a:lumMod val="95000"/>
                  </a:schemeClr>
                </a:solidFill>
                <a:latin typeface="Verdana" panose="020B0604030504040204" pitchFamily="34" charset="0"/>
              </a:rPr>
              <a:t>1. Build your faith</a:t>
            </a:r>
          </a:p>
          <a:p>
            <a:pPr algn="ctr"/>
            <a:r>
              <a:rPr lang="en-US" sz="3200" b="1" i="0" u="none" strike="noStrike" baseline="0" dirty="0">
                <a:solidFill>
                  <a:schemeClr val="tx1">
                    <a:lumMod val="95000"/>
                  </a:schemeClr>
                </a:solidFill>
                <a:latin typeface="Verdana" panose="020B0604030504040204" pitchFamily="34" charset="0"/>
              </a:rPr>
              <a:t>2. Grow </a:t>
            </a:r>
            <a:r>
              <a:rPr lang="en-US" sz="3200" b="1" dirty="0">
                <a:solidFill>
                  <a:schemeClr val="tx1">
                    <a:lumMod val="95000"/>
                  </a:schemeClr>
                </a:solidFill>
                <a:latin typeface="Verdana" panose="020B0604030504040204" pitchFamily="34" charset="0"/>
              </a:rPr>
              <a:t>your</a:t>
            </a:r>
            <a:r>
              <a:rPr lang="en-US" sz="3200" b="1" i="0" u="none" strike="noStrike" baseline="0" dirty="0">
                <a:solidFill>
                  <a:schemeClr val="tx1">
                    <a:lumMod val="95000"/>
                  </a:schemeClr>
                </a:solidFill>
                <a:latin typeface="Verdana" panose="020B0604030504040204" pitchFamily="34" charset="0"/>
              </a:rPr>
              <a:t> courage</a:t>
            </a:r>
          </a:p>
          <a:p>
            <a:pPr algn="ctr"/>
            <a:r>
              <a:rPr lang="en-US" sz="3200" b="1" dirty="0">
                <a:solidFill>
                  <a:schemeClr val="tx1">
                    <a:lumMod val="95000"/>
                  </a:schemeClr>
                </a:solidFill>
                <a:latin typeface="Verdana" panose="020B0604030504040204" pitchFamily="34" charset="0"/>
              </a:rPr>
              <a:t>3. Set your priorities</a:t>
            </a:r>
          </a:p>
          <a:p>
            <a:pPr algn="ctr"/>
            <a:r>
              <a:rPr lang="en-US" sz="3200" b="1" i="0" u="sng" strike="noStrike" baseline="0" dirty="0">
                <a:solidFill>
                  <a:schemeClr val="tx1">
                    <a:lumMod val="95000"/>
                  </a:schemeClr>
                </a:solidFill>
                <a:latin typeface="Verdana" panose="020B0604030504040204" pitchFamily="34" charset="0"/>
              </a:rPr>
              <a:t>4. Do what is important</a:t>
            </a:r>
          </a:p>
          <a:p>
            <a:pPr algn="ctr"/>
            <a:r>
              <a:rPr lang="en-US" sz="2800" b="0" i="0" u="none" strike="noStrike" baseline="0" dirty="0">
                <a:latin typeface="Verdana" panose="020B0604030504040204" pitchFamily="34" charset="0"/>
              </a:rPr>
              <a:t>(Titus 3:14)  And let our </a:t>
            </a:r>
            <a:r>
              <a:rPr lang="en-US" sz="2800" b="0" i="1" u="none" strike="noStrike" baseline="0" dirty="0">
                <a:latin typeface="Verdana" panose="020B0604030504040204" pitchFamily="34" charset="0"/>
              </a:rPr>
              <a:t>people</a:t>
            </a:r>
            <a:r>
              <a:rPr lang="en-US" sz="2800" b="0" i="0" u="none" strike="noStrike" baseline="0" dirty="0">
                <a:latin typeface="Verdana" panose="020B0604030504040204" pitchFamily="34" charset="0"/>
              </a:rPr>
              <a:t> also learn to maintain good works, to </a:t>
            </a:r>
            <a:r>
              <a:rPr lang="en-US" sz="2800" b="1" i="1" u="sng" strike="noStrike" baseline="0" dirty="0">
                <a:latin typeface="Verdana" panose="020B0604030504040204" pitchFamily="34" charset="0"/>
              </a:rPr>
              <a:t>meet</a:t>
            </a:r>
            <a:r>
              <a:rPr lang="en-US" sz="2800" b="1" i="0" u="sng" strike="noStrike" baseline="0" dirty="0">
                <a:latin typeface="Verdana" panose="020B0604030504040204" pitchFamily="34" charset="0"/>
              </a:rPr>
              <a:t> urgent needs</a:t>
            </a:r>
            <a:r>
              <a:rPr lang="en-US" sz="2800" b="0" i="0" u="none" strike="noStrike" baseline="0" dirty="0">
                <a:latin typeface="Verdana" panose="020B0604030504040204" pitchFamily="34" charset="0"/>
              </a:rPr>
              <a:t>, that they may not be unfruitful.</a:t>
            </a:r>
          </a:p>
        </p:txBody>
      </p:sp>
    </p:spTree>
    <p:extLst>
      <p:ext uri="{BB962C8B-B14F-4D97-AF65-F5344CB8AC3E}">
        <p14:creationId xmlns:p14="http://schemas.microsoft.com/office/powerpoint/2010/main" val="35889089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C773C-0754-3D35-0385-0AC95F5CAD3C}"/>
              </a:ext>
            </a:extLst>
          </p:cNvPr>
          <p:cNvSpPr>
            <a:spLocks noGrp="1"/>
          </p:cNvSpPr>
          <p:nvPr>
            <p:ph type="title"/>
          </p:nvPr>
        </p:nvSpPr>
        <p:spPr/>
        <p:txBody>
          <a:bodyPr/>
          <a:lstStyle/>
          <a:p>
            <a:r>
              <a:rPr lang="en-US" dirty="0"/>
              <a:t>Deuteronomy 2:1-3</a:t>
            </a:r>
          </a:p>
        </p:txBody>
      </p:sp>
      <p:sp>
        <p:nvSpPr>
          <p:cNvPr id="3" name="Content Placeholder 2">
            <a:extLst>
              <a:ext uri="{FF2B5EF4-FFF2-40B4-BE49-F238E27FC236}">
                <a16:creationId xmlns:a16="http://schemas.microsoft.com/office/drawing/2014/main" id="{FEB40362-FC55-9DD2-8294-2FC88455E557}"/>
              </a:ext>
            </a:extLst>
          </p:cNvPr>
          <p:cNvSpPr>
            <a:spLocks noGrp="1"/>
          </p:cNvSpPr>
          <p:nvPr>
            <p:ph idx="1"/>
          </p:nvPr>
        </p:nvSpPr>
        <p:spPr/>
        <p:txBody>
          <a:bodyPr>
            <a:noAutofit/>
          </a:bodyPr>
          <a:lstStyle/>
          <a:p>
            <a:pPr marR="0" algn="l" rtl="0"/>
            <a:r>
              <a:rPr lang="en-US" sz="2800" b="1" i="0" u="none" strike="noStrike" baseline="0" dirty="0">
                <a:latin typeface="Verdana" panose="020B0604030504040204" pitchFamily="34" charset="0"/>
              </a:rPr>
              <a:t>(1)  "Then we turned and journeyed into the wilderness of the Way of the Red Sea, as the LORD spoke to me, and </a:t>
            </a:r>
            <a:r>
              <a:rPr lang="en-US" sz="2800" b="1" i="0" u="sng" strike="noStrike" baseline="0" dirty="0">
                <a:latin typeface="Verdana" panose="020B0604030504040204" pitchFamily="34" charset="0"/>
              </a:rPr>
              <a:t>we skirted Mount Seir for many days</a:t>
            </a:r>
            <a:r>
              <a:rPr lang="en-US" sz="2800" b="1" i="0" u="none" strike="noStrike" baseline="0" dirty="0">
                <a:latin typeface="Verdana" panose="020B0604030504040204" pitchFamily="34" charset="0"/>
              </a:rPr>
              <a:t>.</a:t>
            </a:r>
          </a:p>
          <a:p>
            <a:pPr marR="0" algn="l" rtl="0"/>
            <a:r>
              <a:rPr lang="en-US" sz="2800" b="1" i="0" u="none" strike="noStrike" baseline="0" dirty="0">
                <a:latin typeface="Verdana" panose="020B0604030504040204" pitchFamily="34" charset="0"/>
              </a:rPr>
              <a:t>(2)  "And the LORD spoke to me, saying:</a:t>
            </a:r>
          </a:p>
          <a:p>
            <a:pPr marR="0" algn="l" rtl="0"/>
            <a:r>
              <a:rPr lang="en-US" sz="2800" b="1" i="0" u="none" strike="noStrike" baseline="0" dirty="0">
                <a:latin typeface="Verdana" panose="020B0604030504040204" pitchFamily="34" charset="0"/>
              </a:rPr>
              <a:t>(3)  '</a:t>
            </a:r>
            <a:r>
              <a:rPr lang="en-US" sz="2800" b="1" i="0" u="sng" strike="noStrike" baseline="0" dirty="0">
                <a:latin typeface="Verdana" panose="020B0604030504040204" pitchFamily="34" charset="0"/>
              </a:rPr>
              <a:t>You have skirted this mountain long enough</a:t>
            </a:r>
            <a:r>
              <a:rPr lang="en-US" sz="2800" b="1" i="0" u="none" strike="noStrike" baseline="0" dirty="0">
                <a:latin typeface="Verdana" panose="020B0604030504040204" pitchFamily="34" charset="0"/>
              </a:rPr>
              <a:t>; turn northward.</a:t>
            </a:r>
          </a:p>
        </p:txBody>
      </p:sp>
    </p:spTree>
    <p:extLst>
      <p:ext uri="{BB962C8B-B14F-4D97-AF65-F5344CB8AC3E}">
        <p14:creationId xmlns:p14="http://schemas.microsoft.com/office/powerpoint/2010/main" val="202698949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926F8-E477-5E89-EFB9-886947338C7A}"/>
              </a:ext>
            </a:extLst>
          </p:cNvPr>
          <p:cNvSpPr>
            <a:spLocks noGrp="1"/>
          </p:cNvSpPr>
          <p:nvPr>
            <p:ph type="title"/>
          </p:nvPr>
        </p:nvSpPr>
        <p:spPr/>
        <p:txBody>
          <a:bodyPr/>
          <a:lstStyle/>
          <a:p>
            <a:r>
              <a:rPr lang="en-US" dirty="0"/>
              <a:t>What about us?</a:t>
            </a:r>
          </a:p>
        </p:txBody>
      </p:sp>
      <p:sp>
        <p:nvSpPr>
          <p:cNvPr id="3" name="Content Placeholder 2">
            <a:extLst>
              <a:ext uri="{FF2B5EF4-FFF2-40B4-BE49-F238E27FC236}">
                <a16:creationId xmlns:a16="http://schemas.microsoft.com/office/drawing/2014/main" id="{ECC13872-7392-1A89-BCED-3C26F56D5A1C}"/>
              </a:ext>
            </a:extLst>
          </p:cNvPr>
          <p:cNvSpPr>
            <a:spLocks noGrp="1"/>
          </p:cNvSpPr>
          <p:nvPr>
            <p:ph idx="1"/>
          </p:nvPr>
        </p:nvSpPr>
        <p:spPr>
          <a:xfrm>
            <a:off x="818712" y="2222287"/>
            <a:ext cx="10554574" cy="4059243"/>
          </a:xfrm>
        </p:spPr>
        <p:txBody>
          <a:bodyPr>
            <a:noAutofit/>
          </a:bodyPr>
          <a:lstStyle/>
          <a:p>
            <a:r>
              <a:rPr lang="en-US" sz="3200" b="1" dirty="0">
                <a:solidFill>
                  <a:schemeClr val="tx1">
                    <a:lumMod val="95000"/>
                  </a:schemeClr>
                </a:solidFill>
                <a:latin typeface="Verdana" panose="020B0604030504040204" pitchFamily="34" charset="0"/>
              </a:rPr>
              <a:t>Are we “piddling” along our way to heaven?</a:t>
            </a:r>
          </a:p>
          <a:p>
            <a:endParaRPr lang="en-US" sz="3200" b="1" dirty="0">
              <a:solidFill>
                <a:schemeClr val="tx1">
                  <a:lumMod val="95000"/>
                </a:schemeClr>
              </a:solidFill>
              <a:latin typeface="Verdana" panose="020B0604030504040204" pitchFamily="34" charset="0"/>
            </a:endParaRPr>
          </a:p>
          <a:p>
            <a:r>
              <a:rPr lang="en-US" sz="3200" b="1" i="0" u="none" strike="noStrike" baseline="0" dirty="0">
                <a:solidFill>
                  <a:schemeClr val="tx1">
                    <a:lumMod val="95000"/>
                  </a:schemeClr>
                </a:solidFill>
                <a:latin typeface="Verdana" panose="020B0604030504040204" pitchFamily="34" charset="0"/>
              </a:rPr>
              <a:t>When will we get serious about the work of the church?</a:t>
            </a:r>
          </a:p>
        </p:txBody>
      </p:sp>
    </p:spTree>
    <p:extLst>
      <p:ext uri="{BB962C8B-B14F-4D97-AF65-F5344CB8AC3E}">
        <p14:creationId xmlns:p14="http://schemas.microsoft.com/office/powerpoint/2010/main" val="40097000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491EE-2B32-E763-1A55-0EC66B1B0C4E}"/>
              </a:ext>
            </a:extLst>
          </p:cNvPr>
          <p:cNvSpPr>
            <a:spLocks noGrp="1"/>
          </p:cNvSpPr>
          <p:nvPr>
            <p:ph type="title"/>
          </p:nvPr>
        </p:nvSpPr>
        <p:spPr/>
        <p:txBody>
          <a:bodyPr/>
          <a:lstStyle/>
          <a:p>
            <a:r>
              <a:rPr lang="en-US" dirty="0"/>
              <a:t>Piddling - definition</a:t>
            </a:r>
          </a:p>
        </p:txBody>
      </p:sp>
      <p:sp>
        <p:nvSpPr>
          <p:cNvPr id="3" name="Content Placeholder 2">
            <a:extLst>
              <a:ext uri="{FF2B5EF4-FFF2-40B4-BE49-F238E27FC236}">
                <a16:creationId xmlns:a16="http://schemas.microsoft.com/office/drawing/2014/main" id="{E8C7B81D-9E38-59F5-A395-18B9E6C59E0D}"/>
              </a:ext>
            </a:extLst>
          </p:cNvPr>
          <p:cNvSpPr>
            <a:spLocks noGrp="1"/>
          </p:cNvSpPr>
          <p:nvPr>
            <p:ph idx="1"/>
          </p:nvPr>
        </p:nvSpPr>
        <p:spPr>
          <a:xfrm>
            <a:off x="818712" y="2222287"/>
            <a:ext cx="7691107" cy="4311248"/>
          </a:xfrm>
        </p:spPr>
        <p:txBody>
          <a:bodyPr>
            <a:normAutofit/>
          </a:bodyPr>
          <a:lstStyle/>
          <a:p>
            <a:r>
              <a:rPr lang="en-US" sz="4000" b="1" dirty="0"/>
              <a:t>To waste time doing something that is not important or useful. </a:t>
            </a:r>
          </a:p>
          <a:p>
            <a:r>
              <a:rPr lang="en-US" sz="4000" b="1" dirty="0"/>
              <a:t>Dealing in trifles, killing time</a:t>
            </a:r>
          </a:p>
          <a:p>
            <a:r>
              <a:rPr lang="en-US" sz="4000" b="1" dirty="0"/>
              <a:t>We should stop piddling around and get busy.</a:t>
            </a:r>
          </a:p>
        </p:txBody>
      </p:sp>
      <p:pic>
        <p:nvPicPr>
          <p:cNvPr id="4" name="Picture 3">
            <a:extLst>
              <a:ext uri="{FF2B5EF4-FFF2-40B4-BE49-F238E27FC236}">
                <a16:creationId xmlns:a16="http://schemas.microsoft.com/office/drawing/2014/main" id="{68CBCFB7-31DA-7515-0BAA-E0FB78647523}"/>
              </a:ext>
            </a:extLst>
          </p:cNvPr>
          <p:cNvPicPr>
            <a:picLocks noChangeAspect="1"/>
          </p:cNvPicPr>
          <p:nvPr/>
        </p:nvPicPr>
        <p:blipFill>
          <a:blip r:embed="rId2"/>
          <a:stretch>
            <a:fillRect/>
          </a:stretch>
        </p:blipFill>
        <p:spPr>
          <a:xfrm>
            <a:off x="8893277" y="1889828"/>
            <a:ext cx="3298723" cy="4957096"/>
          </a:xfrm>
          <a:prstGeom prst="rect">
            <a:avLst/>
          </a:prstGeom>
        </p:spPr>
      </p:pic>
    </p:spTree>
    <p:extLst>
      <p:ext uri="{BB962C8B-B14F-4D97-AF65-F5344CB8AC3E}">
        <p14:creationId xmlns:p14="http://schemas.microsoft.com/office/powerpoint/2010/main" val="149815212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926F8-E477-5E89-EFB9-886947338C7A}"/>
              </a:ext>
            </a:extLst>
          </p:cNvPr>
          <p:cNvSpPr>
            <a:spLocks noGrp="1"/>
          </p:cNvSpPr>
          <p:nvPr>
            <p:ph type="title"/>
          </p:nvPr>
        </p:nvSpPr>
        <p:spPr/>
        <p:txBody>
          <a:bodyPr/>
          <a:lstStyle/>
          <a:p>
            <a:r>
              <a:rPr lang="en-US" dirty="0"/>
              <a:t>Hebrews 3:12-15</a:t>
            </a:r>
          </a:p>
        </p:txBody>
      </p:sp>
      <p:sp>
        <p:nvSpPr>
          <p:cNvPr id="3" name="Content Placeholder 2">
            <a:extLst>
              <a:ext uri="{FF2B5EF4-FFF2-40B4-BE49-F238E27FC236}">
                <a16:creationId xmlns:a16="http://schemas.microsoft.com/office/drawing/2014/main" id="{ECC13872-7392-1A89-BCED-3C26F56D5A1C}"/>
              </a:ext>
            </a:extLst>
          </p:cNvPr>
          <p:cNvSpPr>
            <a:spLocks noGrp="1"/>
          </p:cNvSpPr>
          <p:nvPr>
            <p:ph idx="1"/>
          </p:nvPr>
        </p:nvSpPr>
        <p:spPr>
          <a:xfrm>
            <a:off x="818712" y="2222287"/>
            <a:ext cx="10554574" cy="4188525"/>
          </a:xfrm>
        </p:spPr>
        <p:txBody>
          <a:bodyPr>
            <a:noAutofit/>
          </a:bodyPr>
          <a:lstStyle/>
          <a:p>
            <a:pPr marR="0" algn="l" rtl="0"/>
            <a:r>
              <a:rPr lang="en-US" sz="2800" b="0" i="0" u="none" strike="noStrike" baseline="0" dirty="0">
                <a:solidFill>
                  <a:schemeClr val="tx1">
                    <a:lumMod val="95000"/>
                  </a:schemeClr>
                </a:solidFill>
                <a:latin typeface="Verdana" panose="020B0604030504040204" pitchFamily="34" charset="0"/>
              </a:rPr>
              <a:t>(12)  Beware, brethren, lest there be in any of you an evil heart of unbelief in departing from the living God; (13)  but exhort one another daily, while it is called "TODAY," lest any of you be hardened through the deceitfulness of sin. (14)  For we have become partakers of Christ if we hold the beginning of our confidence steadfast to the end, (15)  while it is said: "TODAY, IF YOU WILL HEAR HIS VOICE, DO NOT HARDEN YOUR HEARTS AS IN THE REBELLION.“ </a:t>
            </a:r>
          </a:p>
        </p:txBody>
      </p:sp>
    </p:spTree>
    <p:extLst>
      <p:ext uri="{BB962C8B-B14F-4D97-AF65-F5344CB8AC3E}">
        <p14:creationId xmlns:p14="http://schemas.microsoft.com/office/powerpoint/2010/main" val="43279503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926F8-E477-5E89-EFB9-886947338C7A}"/>
              </a:ext>
            </a:extLst>
          </p:cNvPr>
          <p:cNvSpPr>
            <a:spLocks noGrp="1"/>
          </p:cNvSpPr>
          <p:nvPr>
            <p:ph type="title"/>
          </p:nvPr>
        </p:nvSpPr>
        <p:spPr/>
        <p:txBody>
          <a:bodyPr/>
          <a:lstStyle/>
          <a:p>
            <a:r>
              <a:rPr lang="en-US" dirty="0"/>
              <a:t>Hebrews 3:16-19</a:t>
            </a:r>
          </a:p>
        </p:txBody>
      </p:sp>
      <p:sp>
        <p:nvSpPr>
          <p:cNvPr id="3" name="Content Placeholder 2">
            <a:extLst>
              <a:ext uri="{FF2B5EF4-FFF2-40B4-BE49-F238E27FC236}">
                <a16:creationId xmlns:a16="http://schemas.microsoft.com/office/drawing/2014/main" id="{ECC13872-7392-1A89-BCED-3C26F56D5A1C}"/>
              </a:ext>
            </a:extLst>
          </p:cNvPr>
          <p:cNvSpPr>
            <a:spLocks noGrp="1"/>
          </p:cNvSpPr>
          <p:nvPr>
            <p:ph idx="1"/>
          </p:nvPr>
        </p:nvSpPr>
        <p:spPr>
          <a:xfrm>
            <a:off x="818712" y="2222287"/>
            <a:ext cx="10554574" cy="4059243"/>
          </a:xfrm>
        </p:spPr>
        <p:txBody>
          <a:bodyPr>
            <a:noAutofit/>
          </a:bodyPr>
          <a:lstStyle/>
          <a:p>
            <a:r>
              <a:rPr lang="en-US" sz="2800" b="0" i="0" u="none" strike="noStrike" baseline="0" dirty="0">
                <a:solidFill>
                  <a:schemeClr val="tx1">
                    <a:lumMod val="95000"/>
                  </a:schemeClr>
                </a:solidFill>
                <a:latin typeface="Verdana" panose="020B0604030504040204" pitchFamily="34" charset="0"/>
              </a:rPr>
              <a:t>(16) For who, having heard, rebelled? Indeed, </a:t>
            </a:r>
            <a:r>
              <a:rPr lang="en-US" sz="2800" b="0" i="1" u="none" strike="noStrike" baseline="0" dirty="0">
                <a:solidFill>
                  <a:schemeClr val="tx1">
                    <a:lumMod val="95000"/>
                  </a:schemeClr>
                </a:solidFill>
                <a:latin typeface="Verdana" panose="020B0604030504040204" pitchFamily="34" charset="0"/>
              </a:rPr>
              <a:t>was it</a:t>
            </a:r>
            <a:r>
              <a:rPr lang="en-US" sz="2800" b="0" i="0" u="none" strike="noStrike" baseline="0" dirty="0">
                <a:solidFill>
                  <a:schemeClr val="tx1">
                    <a:lumMod val="95000"/>
                  </a:schemeClr>
                </a:solidFill>
                <a:latin typeface="Verdana" panose="020B0604030504040204" pitchFamily="34" charset="0"/>
              </a:rPr>
              <a:t> not all who came out of Egypt, </a:t>
            </a:r>
            <a:r>
              <a:rPr lang="en-US" sz="2800" b="0" i="1" u="none" strike="noStrike" baseline="0" dirty="0">
                <a:solidFill>
                  <a:schemeClr val="tx1">
                    <a:lumMod val="95000"/>
                  </a:schemeClr>
                </a:solidFill>
                <a:latin typeface="Verdana" panose="020B0604030504040204" pitchFamily="34" charset="0"/>
              </a:rPr>
              <a:t>led</a:t>
            </a:r>
            <a:r>
              <a:rPr lang="en-US" sz="2800" b="0" i="0" u="none" strike="noStrike" baseline="0" dirty="0">
                <a:solidFill>
                  <a:schemeClr val="tx1">
                    <a:lumMod val="95000"/>
                  </a:schemeClr>
                </a:solidFill>
                <a:latin typeface="Verdana" panose="020B0604030504040204" pitchFamily="34" charset="0"/>
              </a:rPr>
              <a:t> by Moses? (</a:t>
            </a:r>
            <a:r>
              <a:rPr lang="en-US" sz="2800" u="sng" dirty="0">
                <a:solidFill>
                  <a:schemeClr val="tx1">
                    <a:lumMod val="95000"/>
                  </a:schemeClr>
                </a:solidFill>
                <a:latin typeface="Verdana" panose="020B0604030504040204" pitchFamily="34" charset="0"/>
              </a:rPr>
              <a:t>17) Now with whom was He angry forty years? </a:t>
            </a:r>
            <a:r>
              <a:rPr lang="en-US" sz="2800" i="1" u="sng" dirty="0">
                <a:solidFill>
                  <a:schemeClr val="tx1">
                    <a:lumMod val="95000"/>
                  </a:schemeClr>
                </a:solidFill>
                <a:latin typeface="Verdana" panose="020B0604030504040204" pitchFamily="34" charset="0"/>
              </a:rPr>
              <a:t>Was it</a:t>
            </a:r>
            <a:r>
              <a:rPr lang="en-US" sz="2800" u="sng" dirty="0">
                <a:solidFill>
                  <a:schemeClr val="tx1">
                    <a:lumMod val="95000"/>
                  </a:schemeClr>
                </a:solidFill>
                <a:latin typeface="Verdana" panose="020B0604030504040204" pitchFamily="34" charset="0"/>
              </a:rPr>
              <a:t> not with those who sinned, whose corpses fell in the wilderness?</a:t>
            </a:r>
            <a:endParaRPr lang="en-US" sz="2800" dirty="0">
              <a:solidFill>
                <a:schemeClr val="tx1">
                  <a:lumMod val="95000"/>
                </a:schemeClr>
              </a:solidFill>
              <a:latin typeface="Verdana" panose="020B0604030504040204" pitchFamily="34" charset="0"/>
            </a:endParaRPr>
          </a:p>
          <a:p>
            <a:r>
              <a:rPr lang="en-US" sz="2800" b="0" i="0" u="none" strike="noStrike" baseline="0" dirty="0">
                <a:solidFill>
                  <a:schemeClr val="tx1">
                    <a:lumMod val="95000"/>
                  </a:schemeClr>
                </a:solidFill>
                <a:latin typeface="Verdana" panose="020B0604030504040204" pitchFamily="34" charset="0"/>
              </a:rPr>
              <a:t>(18) And to whom did He swear that they would not enter His rest, but to those who did not obey? (19) So we see that they could not enter in because of unbelief.</a:t>
            </a:r>
          </a:p>
        </p:txBody>
      </p:sp>
    </p:spTree>
    <p:extLst>
      <p:ext uri="{BB962C8B-B14F-4D97-AF65-F5344CB8AC3E}">
        <p14:creationId xmlns:p14="http://schemas.microsoft.com/office/powerpoint/2010/main" val="32818806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926F8-E477-5E89-EFB9-886947338C7A}"/>
              </a:ext>
            </a:extLst>
          </p:cNvPr>
          <p:cNvSpPr>
            <a:spLocks noGrp="1"/>
          </p:cNvSpPr>
          <p:nvPr>
            <p:ph type="title"/>
          </p:nvPr>
        </p:nvSpPr>
        <p:spPr/>
        <p:txBody>
          <a:bodyPr/>
          <a:lstStyle/>
          <a:p>
            <a:r>
              <a:rPr lang="en-US" dirty="0"/>
              <a:t>40 Years in the Wilderness</a:t>
            </a:r>
          </a:p>
        </p:txBody>
      </p:sp>
      <p:sp>
        <p:nvSpPr>
          <p:cNvPr id="3" name="Content Placeholder 2">
            <a:extLst>
              <a:ext uri="{FF2B5EF4-FFF2-40B4-BE49-F238E27FC236}">
                <a16:creationId xmlns:a16="http://schemas.microsoft.com/office/drawing/2014/main" id="{ECC13872-7392-1A89-BCED-3C26F56D5A1C}"/>
              </a:ext>
            </a:extLst>
          </p:cNvPr>
          <p:cNvSpPr>
            <a:spLocks noGrp="1"/>
          </p:cNvSpPr>
          <p:nvPr>
            <p:ph idx="1"/>
          </p:nvPr>
        </p:nvSpPr>
        <p:spPr>
          <a:xfrm>
            <a:off x="818712" y="2222287"/>
            <a:ext cx="10554574" cy="4059243"/>
          </a:xfrm>
        </p:spPr>
        <p:txBody>
          <a:bodyPr>
            <a:noAutofit/>
          </a:bodyPr>
          <a:lstStyle/>
          <a:p>
            <a:r>
              <a:rPr lang="en-US" sz="2800" b="0" i="0" u="none" strike="noStrike" baseline="0" dirty="0">
                <a:solidFill>
                  <a:schemeClr val="tx1">
                    <a:lumMod val="95000"/>
                  </a:schemeClr>
                </a:solidFill>
                <a:latin typeface="Verdana" panose="020B0604030504040204" pitchFamily="34" charset="0"/>
              </a:rPr>
              <a:t>From Egypt to the promised land – should have taken about 4-6 months.</a:t>
            </a:r>
          </a:p>
          <a:p>
            <a:r>
              <a:rPr lang="en-US" sz="2800" dirty="0">
                <a:solidFill>
                  <a:schemeClr val="tx1">
                    <a:lumMod val="95000"/>
                  </a:schemeClr>
                </a:solidFill>
                <a:latin typeface="Verdana" panose="020B0604030504040204" pitchFamily="34" charset="0"/>
              </a:rPr>
              <a:t>Add 1 year they were at Mt. Sinai, it would have taken about 15-18 months.</a:t>
            </a:r>
            <a:endParaRPr lang="en-US" sz="2800" b="0" i="0" u="none" strike="noStrike" baseline="0" dirty="0">
              <a:solidFill>
                <a:schemeClr val="tx1">
                  <a:lumMod val="95000"/>
                </a:schemeClr>
              </a:solidFill>
              <a:latin typeface="Verdana" panose="020B0604030504040204" pitchFamily="34" charset="0"/>
            </a:endParaRPr>
          </a:p>
        </p:txBody>
      </p:sp>
    </p:spTree>
    <p:extLst>
      <p:ext uri="{BB962C8B-B14F-4D97-AF65-F5344CB8AC3E}">
        <p14:creationId xmlns:p14="http://schemas.microsoft.com/office/powerpoint/2010/main" val="125941260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926F8-E477-5E89-EFB9-886947338C7A}"/>
              </a:ext>
            </a:extLst>
          </p:cNvPr>
          <p:cNvSpPr>
            <a:spLocks noGrp="1"/>
          </p:cNvSpPr>
          <p:nvPr>
            <p:ph type="title"/>
          </p:nvPr>
        </p:nvSpPr>
        <p:spPr/>
        <p:txBody>
          <a:bodyPr/>
          <a:lstStyle/>
          <a:p>
            <a:r>
              <a:rPr lang="en-US" dirty="0"/>
              <a:t>They got to the edge – Kadesh-Barnea</a:t>
            </a:r>
          </a:p>
        </p:txBody>
      </p:sp>
      <p:sp>
        <p:nvSpPr>
          <p:cNvPr id="3" name="Content Placeholder 2">
            <a:extLst>
              <a:ext uri="{FF2B5EF4-FFF2-40B4-BE49-F238E27FC236}">
                <a16:creationId xmlns:a16="http://schemas.microsoft.com/office/drawing/2014/main" id="{ECC13872-7392-1A89-BCED-3C26F56D5A1C}"/>
              </a:ext>
            </a:extLst>
          </p:cNvPr>
          <p:cNvSpPr>
            <a:spLocks noGrp="1"/>
          </p:cNvSpPr>
          <p:nvPr>
            <p:ph idx="1"/>
          </p:nvPr>
        </p:nvSpPr>
        <p:spPr>
          <a:xfrm>
            <a:off x="818712" y="2222287"/>
            <a:ext cx="10554574" cy="4059243"/>
          </a:xfrm>
        </p:spPr>
        <p:txBody>
          <a:bodyPr>
            <a:noAutofit/>
          </a:bodyPr>
          <a:lstStyle/>
          <a:p>
            <a:r>
              <a:rPr lang="en-US" sz="2800" b="0" i="0" u="none" strike="noStrike" baseline="0" dirty="0">
                <a:solidFill>
                  <a:schemeClr val="tx1">
                    <a:lumMod val="95000"/>
                  </a:schemeClr>
                </a:solidFill>
                <a:latin typeface="Verdana" panose="020B0604030504040204" pitchFamily="34" charset="0"/>
              </a:rPr>
              <a:t>They sent out 12 spies (2 from each tribe)</a:t>
            </a:r>
          </a:p>
          <a:p>
            <a:r>
              <a:rPr lang="en-US" sz="2800" dirty="0">
                <a:solidFill>
                  <a:schemeClr val="tx1">
                    <a:lumMod val="95000"/>
                  </a:schemeClr>
                </a:solidFill>
                <a:latin typeface="Verdana" panose="020B0604030504040204" pitchFamily="34" charset="0"/>
              </a:rPr>
              <a:t>40 days later the spies returned to report</a:t>
            </a:r>
          </a:p>
          <a:p>
            <a:pPr marR="0" algn="l" rtl="0"/>
            <a:r>
              <a:rPr lang="en-US" sz="2400" b="0" i="0" u="none" strike="noStrike" baseline="0" dirty="0">
                <a:solidFill>
                  <a:schemeClr val="tx1">
                    <a:lumMod val="95000"/>
                  </a:schemeClr>
                </a:solidFill>
                <a:latin typeface="Verdana" panose="020B0604030504040204" pitchFamily="34" charset="0"/>
              </a:rPr>
              <a:t>(Numbers 13:27)  Then they told him, and said: "We went to the land where you sent us. It truly flows with milk and honey, and this </a:t>
            </a:r>
            <a:r>
              <a:rPr lang="en-US" sz="2400" b="0" i="1" u="none" strike="noStrike" baseline="0" dirty="0">
                <a:solidFill>
                  <a:schemeClr val="tx1">
                    <a:lumMod val="95000"/>
                  </a:schemeClr>
                </a:solidFill>
                <a:latin typeface="Verdana" panose="020B0604030504040204" pitchFamily="34" charset="0"/>
              </a:rPr>
              <a:t>is</a:t>
            </a:r>
            <a:r>
              <a:rPr lang="en-US" sz="2400" b="0" i="0" u="none" strike="noStrike" baseline="0" dirty="0">
                <a:solidFill>
                  <a:schemeClr val="tx1">
                    <a:lumMod val="95000"/>
                  </a:schemeClr>
                </a:solidFill>
                <a:latin typeface="Verdana" panose="020B0604030504040204" pitchFamily="34" charset="0"/>
              </a:rPr>
              <a:t> its fruit.</a:t>
            </a:r>
          </a:p>
          <a:p>
            <a:pPr marR="0" algn="l" rtl="0"/>
            <a:r>
              <a:rPr lang="en-US" sz="2400" b="0" i="0" u="none" strike="noStrike" baseline="0" dirty="0">
                <a:solidFill>
                  <a:schemeClr val="tx1">
                    <a:lumMod val="95000"/>
                  </a:schemeClr>
                </a:solidFill>
                <a:latin typeface="Verdana" panose="020B0604030504040204" pitchFamily="34" charset="0"/>
              </a:rPr>
              <a:t>(Numbers 13:28)  Nevertheless the people who dwell in the land </a:t>
            </a:r>
            <a:r>
              <a:rPr lang="en-US" sz="2400" b="0" i="1" u="none" strike="noStrike" baseline="0" dirty="0">
                <a:solidFill>
                  <a:schemeClr val="tx1">
                    <a:lumMod val="95000"/>
                  </a:schemeClr>
                </a:solidFill>
                <a:latin typeface="Verdana" panose="020B0604030504040204" pitchFamily="34" charset="0"/>
              </a:rPr>
              <a:t>are</a:t>
            </a:r>
            <a:r>
              <a:rPr lang="en-US" sz="2400" b="0" i="0" u="none" strike="noStrike" baseline="0" dirty="0">
                <a:solidFill>
                  <a:schemeClr val="tx1">
                    <a:lumMod val="95000"/>
                  </a:schemeClr>
                </a:solidFill>
                <a:latin typeface="Verdana" panose="020B0604030504040204" pitchFamily="34" charset="0"/>
              </a:rPr>
              <a:t> strong; the cities </a:t>
            </a:r>
            <a:r>
              <a:rPr lang="en-US" sz="2400" b="0" i="1" u="none" strike="noStrike" baseline="0" dirty="0">
                <a:solidFill>
                  <a:schemeClr val="tx1">
                    <a:lumMod val="95000"/>
                  </a:schemeClr>
                </a:solidFill>
                <a:latin typeface="Verdana" panose="020B0604030504040204" pitchFamily="34" charset="0"/>
              </a:rPr>
              <a:t>are</a:t>
            </a:r>
            <a:r>
              <a:rPr lang="en-US" sz="2400" b="0" i="0" u="none" strike="noStrike" baseline="0" dirty="0">
                <a:solidFill>
                  <a:schemeClr val="tx1">
                    <a:lumMod val="95000"/>
                  </a:schemeClr>
                </a:solidFill>
                <a:latin typeface="Verdana" panose="020B0604030504040204" pitchFamily="34" charset="0"/>
              </a:rPr>
              <a:t> fortified </a:t>
            </a:r>
            <a:r>
              <a:rPr lang="en-US" sz="2400" b="0" i="1" u="none" strike="noStrike" baseline="0" dirty="0">
                <a:solidFill>
                  <a:schemeClr val="tx1">
                    <a:lumMod val="95000"/>
                  </a:schemeClr>
                </a:solidFill>
                <a:latin typeface="Verdana" panose="020B0604030504040204" pitchFamily="34" charset="0"/>
              </a:rPr>
              <a:t>and</a:t>
            </a:r>
            <a:r>
              <a:rPr lang="en-US" sz="2400" b="0" i="0" u="none" strike="noStrike" baseline="0" dirty="0">
                <a:solidFill>
                  <a:schemeClr val="tx1">
                    <a:lumMod val="95000"/>
                  </a:schemeClr>
                </a:solidFill>
                <a:latin typeface="Verdana" panose="020B0604030504040204" pitchFamily="34" charset="0"/>
              </a:rPr>
              <a:t> very large; moreover we saw the descendants of Anak there.</a:t>
            </a:r>
          </a:p>
        </p:txBody>
      </p:sp>
    </p:spTree>
    <p:extLst>
      <p:ext uri="{BB962C8B-B14F-4D97-AF65-F5344CB8AC3E}">
        <p14:creationId xmlns:p14="http://schemas.microsoft.com/office/powerpoint/2010/main" val="274959675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926F8-E477-5E89-EFB9-886947338C7A}"/>
              </a:ext>
            </a:extLst>
          </p:cNvPr>
          <p:cNvSpPr>
            <a:spLocks noGrp="1"/>
          </p:cNvSpPr>
          <p:nvPr>
            <p:ph type="title"/>
          </p:nvPr>
        </p:nvSpPr>
        <p:spPr/>
        <p:txBody>
          <a:bodyPr/>
          <a:lstStyle/>
          <a:p>
            <a:r>
              <a:rPr lang="en-US" dirty="0"/>
              <a:t>They got to the edge – Kadesh-Barnea</a:t>
            </a:r>
          </a:p>
        </p:txBody>
      </p:sp>
      <p:sp>
        <p:nvSpPr>
          <p:cNvPr id="3" name="Content Placeholder 2">
            <a:extLst>
              <a:ext uri="{FF2B5EF4-FFF2-40B4-BE49-F238E27FC236}">
                <a16:creationId xmlns:a16="http://schemas.microsoft.com/office/drawing/2014/main" id="{ECC13872-7392-1A89-BCED-3C26F56D5A1C}"/>
              </a:ext>
            </a:extLst>
          </p:cNvPr>
          <p:cNvSpPr>
            <a:spLocks noGrp="1"/>
          </p:cNvSpPr>
          <p:nvPr>
            <p:ph idx="1"/>
          </p:nvPr>
        </p:nvSpPr>
        <p:spPr>
          <a:xfrm>
            <a:off x="818712" y="2222287"/>
            <a:ext cx="10554574" cy="4059243"/>
          </a:xfrm>
        </p:spPr>
        <p:txBody>
          <a:bodyPr>
            <a:noAutofit/>
          </a:bodyPr>
          <a:lstStyle/>
          <a:p>
            <a:r>
              <a:rPr lang="en-US" sz="2800" dirty="0">
                <a:solidFill>
                  <a:schemeClr val="tx1">
                    <a:lumMod val="95000"/>
                  </a:schemeClr>
                </a:solidFill>
                <a:latin typeface="Verdana" panose="020B0604030504040204" pitchFamily="34" charset="0"/>
              </a:rPr>
              <a:t>40 days later the spies returned to report</a:t>
            </a:r>
          </a:p>
          <a:p>
            <a:r>
              <a:rPr lang="en-US" sz="2400" b="0" i="0" u="none" strike="noStrike" baseline="0" dirty="0">
                <a:solidFill>
                  <a:schemeClr val="tx1">
                    <a:lumMod val="95000"/>
                  </a:schemeClr>
                </a:solidFill>
                <a:latin typeface="Verdana" panose="020B0604030504040204" pitchFamily="34" charset="0"/>
              </a:rPr>
              <a:t>(Numbers 13:31)  But the men who had gone up with him said, "We are not able to go up against the people, for they </a:t>
            </a:r>
            <a:r>
              <a:rPr lang="en-US" sz="2400" b="0" i="1" u="none" strike="noStrike" baseline="0" dirty="0">
                <a:solidFill>
                  <a:schemeClr val="tx1">
                    <a:lumMod val="95000"/>
                  </a:schemeClr>
                </a:solidFill>
                <a:latin typeface="Verdana" panose="020B0604030504040204" pitchFamily="34" charset="0"/>
              </a:rPr>
              <a:t>are</a:t>
            </a:r>
            <a:r>
              <a:rPr lang="en-US" sz="2400" b="0" i="0" u="none" strike="noStrike" baseline="0" dirty="0">
                <a:solidFill>
                  <a:schemeClr val="tx1">
                    <a:lumMod val="95000"/>
                  </a:schemeClr>
                </a:solidFill>
                <a:latin typeface="Verdana" panose="020B0604030504040204" pitchFamily="34" charset="0"/>
              </a:rPr>
              <a:t> stronger than we."</a:t>
            </a:r>
          </a:p>
          <a:p>
            <a:r>
              <a:rPr lang="en-US" sz="2400" b="0" i="0" u="none" strike="noStrike" baseline="0" dirty="0">
                <a:solidFill>
                  <a:schemeClr val="tx1">
                    <a:lumMod val="95000"/>
                  </a:schemeClr>
                </a:solidFill>
                <a:latin typeface="Verdana" panose="020B0604030504040204" pitchFamily="34" charset="0"/>
              </a:rPr>
              <a:t>(Numbers 13:33)  There we saw the giants (the descendants of Anak came from the giants); and we were like grasshoppers in our own sight, and so we were in their sight."</a:t>
            </a:r>
          </a:p>
        </p:txBody>
      </p:sp>
    </p:spTree>
    <p:extLst>
      <p:ext uri="{BB962C8B-B14F-4D97-AF65-F5344CB8AC3E}">
        <p14:creationId xmlns:p14="http://schemas.microsoft.com/office/powerpoint/2010/main" val="286005712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926F8-E477-5E89-EFB9-886947338C7A}"/>
              </a:ext>
            </a:extLst>
          </p:cNvPr>
          <p:cNvSpPr>
            <a:spLocks noGrp="1"/>
          </p:cNvSpPr>
          <p:nvPr>
            <p:ph type="title"/>
          </p:nvPr>
        </p:nvSpPr>
        <p:spPr/>
        <p:txBody>
          <a:bodyPr/>
          <a:lstStyle/>
          <a:p>
            <a:r>
              <a:rPr lang="en-US" dirty="0"/>
              <a:t>How to Stop Piddling</a:t>
            </a:r>
          </a:p>
        </p:txBody>
      </p:sp>
      <p:sp>
        <p:nvSpPr>
          <p:cNvPr id="3" name="Content Placeholder 2">
            <a:extLst>
              <a:ext uri="{FF2B5EF4-FFF2-40B4-BE49-F238E27FC236}">
                <a16:creationId xmlns:a16="http://schemas.microsoft.com/office/drawing/2014/main" id="{ECC13872-7392-1A89-BCED-3C26F56D5A1C}"/>
              </a:ext>
            </a:extLst>
          </p:cNvPr>
          <p:cNvSpPr>
            <a:spLocks noGrp="1"/>
          </p:cNvSpPr>
          <p:nvPr>
            <p:ph idx="1"/>
          </p:nvPr>
        </p:nvSpPr>
        <p:spPr>
          <a:xfrm>
            <a:off x="818712" y="2222287"/>
            <a:ext cx="10554574" cy="4059243"/>
          </a:xfrm>
        </p:spPr>
        <p:txBody>
          <a:bodyPr>
            <a:noAutofit/>
          </a:bodyPr>
          <a:lstStyle/>
          <a:p>
            <a:pPr algn="ctr"/>
            <a:r>
              <a:rPr lang="en-US" sz="3200" b="1" u="sng" dirty="0">
                <a:solidFill>
                  <a:schemeClr val="tx1">
                    <a:lumMod val="95000"/>
                  </a:schemeClr>
                </a:solidFill>
                <a:latin typeface="Verdana" panose="020B0604030504040204" pitchFamily="34" charset="0"/>
              </a:rPr>
              <a:t>1. Build your faith</a:t>
            </a:r>
          </a:p>
          <a:p>
            <a:pPr algn="ctr"/>
            <a:r>
              <a:rPr lang="en-US" sz="2800" b="0" i="0" u="none" strike="noStrike" baseline="0" dirty="0">
                <a:latin typeface="Verdana" panose="020B0604030504040204" pitchFamily="34" charset="0"/>
              </a:rPr>
              <a:t>(Luke 17:5)  And the apostles said to the Lord, "</a:t>
            </a:r>
            <a:r>
              <a:rPr lang="en-US" sz="2800" b="1" i="0" u="sng" strike="noStrike" baseline="0" dirty="0">
                <a:latin typeface="Verdana" panose="020B0604030504040204" pitchFamily="34" charset="0"/>
              </a:rPr>
              <a:t>Increase our faith</a:t>
            </a:r>
            <a:r>
              <a:rPr lang="en-US" sz="2800" b="0" i="0" u="none" strike="noStrike" baseline="0" dirty="0">
                <a:latin typeface="Verdana" panose="020B0604030504040204" pitchFamily="34" charset="0"/>
              </a:rPr>
              <a:t>."</a:t>
            </a:r>
          </a:p>
        </p:txBody>
      </p:sp>
    </p:spTree>
    <p:extLst>
      <p:ext uri="{BB962C8B-B14F-4D97-AF65-F5344CB8AC3E}">
        <p14:creationId xmlns:p14="http://schemas.microsoft.com/office/powerpoint/2010/main" val="217459927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926F8-E477-5E89-EFB9-886947338C7A}"/>
              </a:ext>
            </a:extLst>
          </p:cNvPr>
          <p:cNvSpPr>
            <a:spLocks noGrp="1"/>
          </p:cNvSpPr>
          <p:nvPr>
            <p:ph type="title"/>
          </p:nvPr>
        </p:nvSpPr>
        <p:spPr/>
        <p:txBody>
          <a:bodyPr/>
          <a:lstStyle/>
          <a:p>
            <a:r>
              <a:rPr lang="en-US" dirty="0"/>
              <a:t>How to Stop Piddling</a:t>
            </a:r>
          </a:p>
        </p:txBody>
      </p:sp>
      <p:sp>
        <p:nvSpPr>
          <p:cNvPr id="3" name="Content Placeholder 2">
            <a:extLst>
              <a:ext uri="{FF2B5EF4-FFF2-40B4-BE49-F238E27FC236}">
                <a16:creationId xmlns:a16="http://schemas.microsoft.com/office/drawing/2014/main" id="{ECC13872-7392-1A89-BCED-3C26F56D5A1C}"/>
              </a:ext>
            </a:extLst>
          </p:cNvPr>
          <p:cNvSpPr>
            <a:spLocks noGrp="1"/>
          </p:cNvSpPr>
          <p:nvPr>
            <p:ph idx="1"/>
          </p:nvPr>
        </p:nvSpPr>
        <p:spPr>
          <a:xfrm>
            <a:off x="818712" y="2222287"/>
            <a:ext cx="10554574" cy="4059243"/>
          </a:xfrm>
        </p:spPr>
        <p:txBody>
          <a:bodyPr>
            <a:noAutofit/>
          </a:bodyPr>
          <a:lstStyle/>
          <a:p>
            <a:pPr algn="ctr"/>
            <a:r>
              <a:rPr lang="en-US" sz="3200" b="1" dirty="0">
                <a:solidFill>
                  <a:schemeClr val="tx1">
                    <a:lumMod val="95000"/>
                  </a:schemeClr>
                </a:solidFill>
                <a:latin typeface="Verdana" panose="020B0604030504040204" pitchFamily="34" charset="0"/>
              </a:rPr>
              <a:t>1. Build your faith</a:t>
            </a:r>
          </a:p>
          <a:p>
            <a:pPr algn="ctr"/>
            <a:r>
              <a:rPr lang="en-US" sz="3200" b="1" i="0" u="sng" strike="noStrike" baseline="0" dirty="0">
                <a:solidFill>
                  <a:schemeClr val="tx1">
                    <a:lumMod val="95000"/>
                  </a:schemeClr>
                </a:solidFill>
                <a:latin typeface="Verdana" panose="020B0604030504040204" pitchFamily="34" charset="0"/>
              </a:rPr>
              <a:t>2. Grow </a:t>
            </a:r>
            <a:r>
              <a:rPr lang="en-US" sz="3200" b="1" u="sng" dirty="0">
                <a:solidFill>
                  <a:schemeClr val="tx1">
                    <a:lumMod val="95000"/>
                  </a:schemeClr>
                </a:solidFill>
                <a:latin typeface="Verdana" panose="020B0604030504040204" pitchFamily="34" charset="0"/>
              </a:rPr>
              <a:t>your</a:t>
            </a:r>
            <a:r>
              <a:rPr lang="en-US" sz="3200" b="1" i="0" u="sng" strike="noStrike" baseline="0" dirty="0">
                <a:solidFill>
                  <a:schemeClr val="tx1">
                    <a:lumMod val="95000"/>
                  </a:schemeClr>
                </a:solidFill>
                <a:latin typeface="Verdana" panose="020B0604030504040204" pitchFamily="34" charset="0"/>
              </a:rPr>
              <a:t> courage</a:t>
            </a:r>
          </a:p>
          <a:p>
            <a:pPr algn="ctr"/>
            <a:r>
              <a:rPr lang="en-US" sz="2800" b="0" i="0" u="none" strike="noStrike" baseline="0" dirty="0">
                <a:latin typeface="Verdana" panose="020B0604030504040204" pitchFamily="34" charset="0"/>
              </a:rPr>
              <a:t>(Acts 28:15)  And from there, when the brethren heard about us, they came to meet us as far as </a:t>
            </a:r>
            <a:r>
              <a:rPr lang="en-US" sz="2800" b="0" i="0" u="none" strike="noStrike" baseline="0" dirty="0" err="1">
                <a:latin typeface="Verdana" panose="020B0604030504040204" pitchFamily="34" charset="0"/>
              </a:rPr>
              <a:t>Appii</a:t>
            </a:r>
            <a:r>
              <a:rPr lang="en-US" sz="2800" b="0" i="0" u="none" strike="noStrike" baseline="0" dirty="0">
                <a:latin typeface="Verdana" panose="020B0604030504040204" pitchFamily="34" charset="0"/>
              </a:rPr>
              <a:t> Forum and Three Inns. When Paul saw them, he thanked God and </a:t>
            </a:r>
            <a:r>
              <a:rPr lang="en-US" sz="2800" b="1" i="0" u="sng" strike="noStrike" baseline="0" dirty="0">
                <a:latin typeface="Verdana" panose="020B0604030504040204" pitchFamily="34" charset="0"/>
              </a:rPr>
              <a:t>took courage</a:t>
            </a:r>
            <a:r>
              <a:rPr lang="en-US" sz="2800" b="0" i="0" u="none" strike="noStrike" baseline="0" dirty="0">
                <a:latin typeface="Verdana" panose="020B0604030504040204" pitchFamily="34" charset="0"/>
              </a:rPr>
              <a:t>.</a:t>
            </a:r>
          </a:p>
        </p:txBody>
      </p:sp>
    </p:spTree>
    <p:extLst>
      <p:ext uri="{BB962C8B-B14F-4D97-AF65-F5344CB8AC3E}">
        <p14:creationId xmlns:p14="http://schemas.microsoft.com/office/powerpoint/2010/main" val="291787106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8664B0"/>
      </a:accent1>
      <a:accent2>
        <a:srgbClr val="D75BCD"/>
      </a:accent2>
      <a:accent3>
        <a:srgbClr val="E54D86"/>
      </a:accent3>
      <a:accent4>
        <a:srgbClr val="DE4547"/>
      </a:accent4>
      <a:accent5>
        <a:srgbClr val="F16E40"/>
      </a:accent5>
      <a:accent6>
        <a:srgbClr val="EB9C5A"/>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7AF46513-5B0D-4B03-9323-32F3F0BFC9D6}"/>
    </a:ext>
  </a:extLst>
</a:theme>
</file>

<file path=docProps/app.xml><?xml version="1.0" encoding="utf-8"?>
<Properties xmlns="http://schemas.openxmlformats.org/officeDocument/2006/extended-properties" xmlns:vt="http://schemas.openxmlformats.org/officeDocument/2006/docPropsVTypes">
  <Template>TM03457503[[fn=Quotable]]</Template>
  <TotalTime>78</TotalTime>
  <Words>727</Words>
  <Application>Microsoft Office PowerPoint</Application>
  <PresentationFormat>Widescreen</PresentationFormat>
  <Paragraphs>49</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Century Gothic</vt:lpstr>
      <vt:lpstr>Verdana</vt:lpstr>
      <vt:lpstr>Wingdings 2</vt:lpstr>
      <vt:lpstr>Quotable</vt:lpstr>
      <vt:lpstr>PIDDLING IN THE WILDERNESS</vt:lpstr>
      <vt:lpstr>Piddling - definition</vt:lpstr>
      <vt:lpstr>Hebrews 3:12-15</vt:lpstr>
      <vt:lpstr>Hebrews 3:16-19</vt:lpstr>
      <vt:lpstr>40 Years in the Wilderness</vt:lpstr>
      <vt:lpstr>They got to the edge – Kadesh-Barnea</vt:lpstr>
      <vt:lpstr>They got to the edge – Kadesh-Barnea</vt:lpstr>
      <vt:lpstr>How to Stop Piddling</vt:lpstr>
      <vt:lpstr>How to Stop Piddling</vt:lpstr>
      <vt:lpstr>How to Stop Piddling</vt:lpstr>
      <vt:lpstr>How to Stop Piddling</vt:lpstr>
      <vt:lpstr>Deuteronomy 2:1-3</vt:lpstr>
      <vt:lpstr>What about 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PIDDLING IN THE WILDERNESS</dc:title>
  <dc:creator>Manly Luscombe</dc:creator>
  <cp:lastModifiedBy>Manly Luscombe</cp:lastModifiedBy>
  <cp:revision>1</cp:revision>
  <dcterms:created xsi:type="dcterms:W3CDTF">2023-01-14T16:23:21Z</dcterms:created>
  <dcterms:modified xsi:type="dcterms:W3CDTF">2023-02-20T23:48:03Z</dcterms:modified>
</cp:coreProperties>
</file>