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9/30/2016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Peter’s Keyring</a:t>
            </a:r>
          </a:p>
        </p:txBody>
      </p:sp>
      <p:sp>
        <p:nvSpPr>
          <p:cNvPr id="3" name="Subtitle 2"/>
          <p:cNvSpPr>
            <a:spLocks noGrp="1"/>
          </p:cNvSpPr>
          <p:nvPr>
            <p:ph type="subTitle" idx="1"/>
          </p:nvPr>
        </p:nvSpPr>
        <p:spPr/>
        <p:txBody>
          <a:bodyPr>
            <a:normAutofit/>
          </a:bodyPr>
          <a:lstStyle/>
          <a:p>
            <a:r>
              <a:rPr lang="en-US" sz="2800" dirty="0"/>
              <a:t>What keys did Peter have on his keyring?</a:t>
            </a:r>
          </a:p>
          <a:p>
            <a:r>
              <a:rPr lang="en-US" sz="2800" dirty="0"/>
              <a:t>Matthew 16:13-19</a:t>
            </a:r>
          </a:p>
        </p:txBody>
      </p:sp>
      <p:pic>
        <p:nvPicPr>
          <p:cNvPr id="4" name="Picture 3"/>
          <p:cNvPicPr>
            <a:picLocks noChangeAspect="1"/>
          </p:cNvPicPr>
          <p:nvPr/>
        </p:nvPicPr>
        <p:blipFill>
          <a:blip r:embed="rId2"/>
          <a:stretch>
            <a:fillRect/>
          </a:stretch>
        </p:blipFill>
        <p:spPr>
          <a:xfrm>
            <a:off x="7885043" y="1600198"/>
            <a:ext cx="1800432" cy="1800432"/>
          </a:xfrm>
          <a:prstGeom prst="rect">
            <a:avLst/>
          </a:prstGeom>
        </p:spPr>
      </p:pic>
    </p:spTree>
    <p:extLst>
      <p:ext uri="{BB962C8B-B14F-4D97-AF65-F5344CB8AC3E}">
        <p14:creationId xmlns:p14="http://schemas.microsoft.com/office/powerpoint/2010/main" val="80986418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For the Backslider</a:t>
            </a:r>
          </a:p>
        </p:txBody>
      </p:sp>
      <p:sp>
        <p:nvSpPr>
          <p:cNvPr id="3" name="Content Placeholder 2"/>
          <p:cNvSpPr>
            <a:spLocks noGrp="1"/>
          </p:cNvSpPr>
          <p:nvPr>
            <p:ph idx="1"/>
          </p:nvPr>
        </p:nvSpPr>
        <p:spPr>
          <a:xfrm>
            <a:off x="1020417" y="2556932"/>
            <a:ext cx="10310192" cy="3539068"/>
          </a:xfrm>
        </p:spPr>
        <p:txBody>
          <a:bodyPr>
            <a:normAutofit/>
          </a:bodyPr>
          <a:lstStyle/>
          <a:p>
            <a:r>
              <a:rPr lang="en-US" sz="2800" b="1" dirty="0"/>
              <a:t>Acts 8:20-23 </a:t>
            </a:r>
            <a:r>
              <a:rPr lang="en-US" b="1" baseline="30000" dirty="0"/>
              <a:t>20</a:t>
            </a:r>
            <a:r>
              <a:rPr lang="en-US" sz="2800" b="1" dirty="0"/>
              <a:t> But Peter said to him, "Your money perish with you, because you thought that the gift of God could be purchased with money! </a:t>
            </a:r>
            <a:r>
              <a:rPr lang="en-US" b="1" baseline="30000" dirty="0"/>
              <a:t>21</a:t>
            </a:r>
            <a:r>
              <a:rPr lang="en-US" sz="2800" b="1" dirty="0"/>
              <a:t> You have neither part nor portion in this matter, for your heart is not right in the sight of God. </a:t>
            </a:r>
            <a:r>
              <a:rPr lang="en-US" b="1" baseline="30000" dirty="0"/>
              <a:t>22</a:t>
            </a:r>
            <a:r>
              <a:rPr lang="en-US" sz="2800" b="1" dirty="0"/>
              <a:t> Repent therefore of this your wickedness, and pray God if perhaps the thought of your heart may be forgiven you. </a:t>
            </a:r>
            <a:r>
              <a:rPr lang="en-US" b="1" baseline="30000" dirty="0"/>
              <a:t>23</a:t>
            </a:r>
            <a:r>
              <a:rPr lang="en-US" sz="2800" b="1" dirty="0"/>
              <a:t> For I see that you are poisoned by bitterness and bound by iniquity."</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73461428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New Birth</a:t>
            </a:r>
          </a:p>
        </p:txBody>
      </p:sp>
      <p:sp>
        <p:nvSpPr>
          <p:cNvPr id="3" name="Content Placeholder 2"/>
          <p:cNvSpPr>
            <a:spLocks noGrp="1"/>
          </p:cNvSpPr>
          <p:nvPr>
            <p:ph idx="1"/>
          </p:nvPr>
        </p:nvSpPr>
        <p:spPr>
          <a:xfrm>
            <a:off x="1020417" y="2556932"/>
            <a:ext cx="10310192" cy="3539068"/>
          </a:xfrm>
        </p:spPr>
        <p:txBody>
          <a:bodyPr>
            <a:noAutofit/>
          </a:bodyPr>
          <a:lstStyle/>
          <a:p>
            <a:r>
              <a:rPr lang="en-US" sz="2800" b="1" dirty="0"/>
              <a:t>John 3:5 Jesus answered, "Most assuredly, I say to you, unless one is born of water and the Spirit, he cannot enter the kingdom of God.</a:t>
            </a:r>
          </a:p>
          <a:p>
            <a:r>
              <a:rPr lang="en-US" sz="2800" b="1" dirty="0"/>
              <a:t>1 Peter 1:22-23 </a:t>
            </a:r>
            <a:r>
              <a:rPr lang="en-US" sz="2800" b="1" baseline="30000" dirty="0"/>
              <a:t>22</a:t>
            </a:r>
            <a:r>
              <a:rPr lang="en-US" sz="2800" b="1" dirty="0"/>
              <a:t> Since you have purified your souls in obeying the truth through the Spirit in sincere love of the brethren, love one another fervently with a pure heart, </a:t>
            </a:r>
            <a:r>
              <a:rPr lang="en-US" sz="2800" b="1" baseline="30000" dirty="0"/>
              <a:t>23</a:t>
            </a:r>
            <a:r>
              <a:rPr lang="en-US" sz="2800" b="1" dirty="0"/>
              <a:t> having been born again, not of corruptible seed but incorruptible, through the word of God which lives and abides forever</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274775481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Baptism</a:t>
            </a:r>
          </a:p>
        </p:txBody>
      </p:sp>
      <p:sp>
        <p:nvSpPr>
          <p:cNvPr id="3" name="Content Placeholder 2"/>
          <p:cNvSpPr>
            <a:spLocks noGrp="1"/>
          </p:cNvSpPr>
          <p:nvPr>
            <p:ph idx="1"/>
          </p:nvPr>
        </p:nvSpPr>
        <p:spPr>
          <a:xfrm>
            <a:off x="1020417" y="2556932"/>
            <a:ext cx="10310192" cy="3539068"/>
          </a:xfrm>
        </p:spPr>
        <p:txBody>
          <a:bodyPr>
            <a:noAutofit/>
          </a:bodyPr>
          <a:lstStyle/>
          <a:p>
            <a:r>
              <a:rPr lang="en-US" sz="2800" b="1" dirty="0"/>
              <a:t>Acts 2:38 Then Peter said to them, "Repent, and let every one of you be baptized in the name of Jesus Christ for the remission of sins; and you shall receive the gift of the Holy Spirit. </a:t>
            </a:r>
          </a:p>
          <a:p>
            <a:r>
              <a:rPr lang="en-US" sz="2800" b="1" dirty="0"/>
              <a:t>1 Peter 3:21 There is also an antitype which now saves us--baptism (not the removal of the filth of the flesh, but the answer of a good conscience toward God), through the resurrection of Jesus Christ</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266891579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Heaven</a:t>
            </a:r>
          </a:p>
        </p:txBody>
      </p:sp>
      <p:sp>
        <p:nvSpPr>
          <p:cNvPr id="3" name="Content Placeholder 2"/>
          <p:cNvSpPr>
            <a:spLocks noGrp="1"/>
          </p:cNvSpPr>
          <p:nvPr>
            <p:ph idx="1"/>
          </p:nvPr>
        </p:nvSpPr>
        <p:spPr>
          <a:xfrm>
            <a:off x="1020417" y="2556932"/>
            <a:ext cx="10310192" cy="3539068"/>
          </a:xfrm>
        </p:spPr>
        <p:txBody>
          <a:bodyPr>
            <a:noAutofit/>
          </a:bodyPr>
          <a:lstStyle/>
          <a:p>
            <a:r>
              <a:rPr lang="en-US" sz="2800" b="1" dirty="0"/>
              <a:t>2 Peter 1:5-8 </a:t>
            </a:r>
            <a:r>
              <a:rPr lang="en-US" b="1" baseline="30000" dirty="0"/>
              <a:t>5</a:t>
            </a:r>
            <a:r>
              <a:rPr lang="en-US" sz="2800" b="1" dirty="0"/>
              <a:t> But also for this very reason, giving all diligence, add to your faith virtue, to virtue knowledge, </a:t>
            </a:r>
            <a:r>
              <a:rPr lang="en-US" b="1" baseline="30000" dirty="0"/>
              <a:t>6</a:t>
            </a:r>
            <a:r>
              <a:rPr lang="en-US" sz="2800" b="1" dirty="0"/>
              <a:t> to knowledge self-control, to self-control perseverance, to perseverance godliness, </a:t>
            </a:r>
            <a:r>
              <a:rPr lang="en-US" b="1" baseline="30000" dirty="0"/>
              <a:t>7</a:t>
            </a:r>
            <a:r>
              <a:rPr lang="en-US" sz="2800" b="1" dirty="0"/>
              <a:t> to godliness brotherly kindness, and to brotherly kindness love. </a:t>
            </a:r>
            <a:r>
              <a:rPr lang="en-US" b="1" baseline="30000" dirty="0"/>
              <a:t>8</a:t>
            </a:r>
            <a:r>
              <a:rPr lang="en-US" sz="2800" b="1" dirty="0"/>
              <a:t> For if these things are yours and abound, </a:t>
            </a:r>
            <a:r>
              <a:rPr lang="en-US" sz="2800" b="1" i="1" dirty="0"/>
              <a:t>you will be</a:t>
            </a:r>
            <a:r>
              <a:rPr lang="en-US" sz="2800" b="1" dirty="0"/>
              <a:t> neither barren nor unfruitful in the knowledge of our Lord Jesus Christ.</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348676427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Heaven</a:t>
            </a:r>
          </a:p>
        </p:txBody>
      </p:sp>
      <p:sp>
        <p:nvSpPr>
          <p:cNvPr id="3" name="Content Placeholder 2"/>
          <p:cNvSpPr>
            <a:spLocks noGrp="1"/>
          </p:cNvSpPr>
          <p:nvPr>
            <p:ph idx="1"/>
          </p:nvPr>
        </p:nvSpPr>
        <p:spPr>
          <a:xfrm>
            <a:off x="1020417" y="2556932"/>
            <a:ext cx="10310192" cy="3539068"/>
          </a:xfrm>
        </p:spPr>
        <p:txBody>
          <a:bodyPr>
            <a:noAutofit/>
          </a:bodyPr>
          <a:lstStyle/>
          <a:p>
            <a:r>
              <a:rPr lang="en-US" sz="2800" b="1" dirty="0"/>
              <a:t>2 Peter 1:9-11 </a:t>
            </a:r>
            <a:r>
              <a:rPr lang="en-US" b="1" baseline="30000" dirty="0"/>
              <a:t>9</a:t>
            </a:r>
            <a:r>
              <a:rPr lang="en-US" sz="2800" b="1" dirty="0"/>
              <a:t> For he who lacks these things is shortsighted, even to blindness, and has forgotten that he was cleansed from his old sins. </a:t>
            </a:r>
            <a:r>
              <a:rPr lang="en-US" b="1" baseline="30000" dirty="0"/>
              <a:t>10</a:t>
            </a:r>
            <a:r>
              <a:rPr lang="en-US" sz="2800" b="1" dirty="0"/>
              <a:t> Therefore, brethren, be even more diligent to make your call and election sure, for if you do these things you will never stumble; </a:t>
            </a:r>
            <a:r>
              <a:rPr lang="en-US" b="1" baseline="30000" dirty="0"/>
              <a:t>11</a:t>
            </a:r>
            <a:r>
              <a:rPr lang="en-US" sz="2800" b="1" dirty="0"/>
              <a:t> for so an entrance will be supplied to you abundantly into the everlasting kingdom of our Lord and Savior Jesus Christ.</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159102492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Peter’s Keyring</a:t>
            </a:r>
            <a:endParaRPr lang="en-US" dirty="0"/>
          </a:p>
        </p:txBody>
      </p:sp>
      <p:sp>
        <p:nvSpPr>
          <p:cNvPr id="3" name="Content Placeholder 2"/>
          <p:cNvSpPr>
            <a:spLocks noGrp="1"/>
          </p:cNvSpPr>
          <p:nvPr>
            <p:ph idx="1"/>
          </p:nvPr>
        </p:nvSpPr>
        <p:spPr>
          <a:xfrm>
            <a:off x="1020417" y="2556932"/>
            <a:ext cx="10310192" cy="3539068"/>
          </a:xfrm>
        </p:spPr>
        <p:txBody>
          <a:bodyPr>
            <a:noAutofit/>
          </a:bodyPr>
          <a:lstStyle/>
          <a:p>
            <a:r>
              <a:rPr lang="en-US" sz="3600" b="1" dirty="0"/>
              <a:t>Salvation to the Jews		Salvation to the Gentiles</a:t>
            </a:r>
          </a:p>
          <a:p>
            <a:r>
              <a:rPr lang="en-US" sz="3600" b="1" dirty="0"/>
              <a:t>The Name to Wear			For the Backslider</a:t>
            </a:r>
          </a:p>
          <a:p>
            <a:r>
              <a:rPr lang="en-US" sz="3600" b="1" dirty="0"/>
              <a:t>New Birth						Baptism</a:t>
            </a:r>
          </a:p>
          <a:p>
            <a:pPr algn="ctr"/>
            <a:r>
              <a:rPr lang="en-US" sz="3600" b="1" dirty="0"/>
              <a:t>Heaven</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428276716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Peter’s Keyring</a:t>
            </a:r>
          </a:p>
        </p:txBody>
      </p:sp>
      <p:sp>
        <p:nvSpPr>
          <p:cNvPr id="3" name="Content Placeholder 2"/>
          <p:cNvSpPr>
            <a:spLocks noGrp="1"/>
          </p:cNvSpPr>
          <p:nvPr>
            <p:ph idx="1"/>
          </p:nvPr>
        </p:nvSpPr>
        <p:spPr>
          <a:xfrm>
            <a:off x="1020417" y="2556932"/>
            <a:ext cx="10310192" cy="3539068"/>
          </a:xfrm>
        </p:spPr>
        <p:txBody>
          <a:bodyPr>
            <a:noAutofit/>
          </a:bodyPr>
          <a:lstStyle/>
          <a:p>
            <a:r>
              <a:rPr lang="en-US" sz="3600" b="1" dirty="0"/>
              <a:t>With each key – Peter opened another door of opportunity, understanding, hope and salvation.</a:t>
            </a:r>
            <a:br>
              <a:rPr lang="en-US" sz="3600" b="1" dirty="0"/>
            </a:br>
            <a:endParaRPr lang="en-US" sz="3600" b="1" dirty="0"/>
          </a:p>
          <a:p>
            <a:r>
              <a:rPr lang="en-US" sz="3600" b="1" dirty="0"/>
              <a:t>When Peter gave the command, it was already the law in heaven.</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201123007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16:18-19</a:t>
            </a:r>
          </a:p>
        </p:txBody>
      </p:sp>
      <p:sp>
        <p:nvSpPr>
          <p:cNvPr id="3" name="Content Placeholder 2"/>
          <p:cNvSpPr>
            <a:spLocks noGrp="1"/>
          </p:cNvSpPr>
          <p:nvPr>
            <p:ph idx="1"/>
          </p:nvPr>
        </p:nvSpPr>
        <p:spPr/>
        <p:txBody>
          <a:bodyPr>
            <a:normAutofit lnSpcReduction="10000"/>
          </a:bodyPr>
          <a:lstStyle/>
          <a:p>
            <a:r>
              <a:rPr lang="en-US" sz="3200" b="1" baseline="30000" dirty="0"/>
              <a:t>18</a:t>
            </a:r>
            <a:r>
              <a:rPr lang="en-US" sz="3200" b="1" dirty="0"/>
              <a:t> And I also say to you that you are Peter, and on this rock I will build My church, and the gates of Hades shall not prevail against it. </a:t>
            </a:r>
            <a:r>
              <a:rPr lang="en-US" sz="3200" b="1" baseline="30000" dirty="0"/>
              <a:t>19</a:t>
            </a:r>
            <a:r>
              <a:rPr lang="en-US" sz="3200" b="1" dirty="0"/>
              <a:t> And I will give you the keys of the kingdom of heaven, and whatever you bind on earth will be bound in heaven, and whatever you loose on earth will be loosed in heaven.</a:t>
            </a:r>
          </a:p>
        </p:txBody>
      </p:sp>
    </p:spTree>
    <p:extLst>
      <p:ext uri="{BB962C8B-B14F-4D97-AF65-F5344CB8AC3E}">
        <p14:creationId xmlns:p14="http://schemas.microsoft.com/office/powerpoint/2010/main" val="255131937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Wrong View</a:t>
            </a:r>
          </a:p>
        </p:txBody>
      </p:sp>
      <p:sp>
        <p:nvSpPr>
          <p:cNvPr id="3" name="Content Placeholder 2"/>
          <p:cNvSpPr>
            <a:spLocks noGrp="1"/>
          </p:cNvSpPr>
          <p:nvPr>
            <p:ph idx="1"/>
          </p:nvPr>
        </p:nvSpPr>
        <p:spPr/>
        <p:txBody>
          <a:bodyPr>
            <a:normAutofit/>
          </a:bodyPr>
          <a:lstStyle/>
          <a:p>
            <a:r>
              <a:rPr lang="en-US" sz="2800" b="1" dirty="0"/>
              <a:t>Many think that Jesus gave Peter authority to make a law and God would bind what Peter said.</a:t>
            </a:r>
          </a:p>
          <a:p>
            <a:r>
              <a:rPr lang="en-US" sz="2800" b="1" dirty="0"/>
              <a:t>They think that if Peter gives a command, then God will write that as law in heaven.</a:t>
            </a:r>
          </a:p>
          <a:p>
            <a:r>
              <a:rPr lang="en-US" sz="2800" b="1" dirty="0"/>
              <a:t>Whatever you bind on earth will be bound in heaven, and whatever you loose on earth will be loosed in heaven. (v. 19)</a:t>
            </a:r>
          </a:p>
          <a:p>
            <a:endParaRPr lang="en-US" sz="2800" dirty="0"/>
          </a:p>
          <a:p>
            <a:endParaRPr lang="en-US" sz="2800" dirty="0"/>
          </a:p>
        </p:txBody>
      </p:sp>
    </p:spTree>
    <p:extLst>
      <p:ext uri="{BB962C8B-B14F-4D97-AF65-F5344CB8AC3E}">
        <p14:creationId xmlns:p14="http://schemas.microsoft.com/office/powerpoint/2010/main" val="407556652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View</a:t>
            </a:r>
          </a:p>
        </p:txBody>
      </p:sp>
      <p:sp>
        <p:nvSpPr>
          <p:cNvPr id="3" name="Content Placeholder 2"/>
          <p:cNvSpPr>
            <a:spLocks noGrp="1"/>
          </p:cNvSpPr>
          <p:nvPr>
            <p:ph idx="1"/>
          </p:nvPr>
        </p:nvSpPr>
        <p:spPr/>
        <p:txBody>
          <a:bodyPr>
            <a:normAutofit/>
          </a:bodyPr>
          <a:lstStyle/>
          <a:p>
            <a:r>
              <a:rPr lang="en-US" sz="2800" b="1" dirty="0"/>
              <a:t>Loosed / Bound are in the </a:t>
            </a:r>
            <a:r>
              <a:rPr lang="en-US" sz="2800" b="1" dirty="0" err="1"/>
              <a:t>Pleuperfect</a:t>
            </a:r>
            <a:r>
              <a:rPr lang="en-US" sz="2800" b="1" dirty="0"/>
              <a:t> tense in Greek</a:t>
            </a:r>
          </a:p>
          <a:p>
            <a:r>
              <a:rPr lang="en-US" sz="2800" b="1" dirty="0"/>
              <a:t>Put yourself into the future</a:t>
            </a:r>
          </a:p>
          <a:p>
            <a:r>
              <a:rPr lang="en-US" sz="2800" b="1" dirty="0"/>
              <a:t>Then look back over your shoulder</a:t>
            </a:r>
          </a:p>
          <a:p>
            <a:r>
              <a:rPr lang="en-US" sz="2800" b="1" dirty="0"/>
              <a:t>Best English translation – “will have already been bound / loosed in heaven”</a:t>
            </a:r>
          </a:p>
        </p:txBody>
      </p:sp>
    </p:spTree>
    <p:extLst>
      <p:ext uri="{BB962C8B-B14F-4D97-AF65-F5344CB8AC3E}">
        <p14:creationId xmlns:p14="http://schemas.microsoft.com/office/powerpoint/2010/main" val="193737635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Peter’s Keyring</a:t>
            </a:r>
          </a:p>
        </p:txBody>
      </p:sp>
      <p:sp>
        <p:nvSpPr>
          <p:cNvPr id="3" name="Content Placeholder 2"/>
          <p:cNvSpPr>
            <a:spLocks noGrp="1"/>
          </p:cNvSpPr>
          <p:nvPr>
            <p:ph idx="1"/>
          </p:nvPr>
        </p:nvSpPr>
        <p:spPr/>
        <p:txBody>
          <a:bodyPr>
            <a:normAutofit/>
          </a:bodyPr>
          <a:lstStyle/>
          <a:p>
            <a:r>
              <a:rPr lang="en-US" sz="2800" b="1" dirty="0"/>
              <a:t>Peter is not the door to the church</a:t>
            </a:r>
          </a:p>
          <a:p>
            <a:r>
              <a:rPr lang="en-US" sz="2800" b="1" dirty="0"/>
              <a:t>Peter is not the key to salvation</a:t>
            </a:r>
          </a:p>
          <a:p>
            <a:r>
              <a:rPr lang="en-US" sz="2800" b="1" dirty="0"/>
              <a:t>The church is not built on Peter.</a:t>
            </a:r>
          </a:p>
          <a:p>
            <a:r>
              <a:rPr lang="en-US" sz="2800" b="1" dirty="0"/>
              <a:t>Peter was handed the keyring. He was involved in opening some doors to the kingdom</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86122" y="727420"/>
            <a:ext cx="1628153" cy="1628153"/>
          </a:xfrm>
          <a:prstGeom prst="rect">
            <a:avLst/>
          </a:prstGeom>
        </p:spPr>
      </p:pic>
    </p:spTree>
    <p:extLst>
      <p:ext uri="{BB962C8B-B14F-4D97-AF65-F5344CB8AC3E}">
        <p14:creationId xmlns:p14="http://schemas.microsoft.com/office/powerpoint/2010/main" val="312363344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Salvation for the Jews</a:t>
            </a:r>
          </a:p>
        </p:txBody>
      </p:sp>
      <p:sp>
        <p:nvSpPr>
          <p:cNvPr id="3" name="Content Placeholder 2"/>
          <p:cNvSpPr>
            <a:spLocks noGrp="1"/>
          </p:cNvSpPr>
          <p:nvPr>
            <p:ph idx="1"/>
          </p:nvPr>
        </p:nvSpPr>
        <p:spPr>
          <a:xfrm>
            <a:off x="808383" y="2556932"/>
            <a:ext cx="10705891" cy="3318936"/>
          </a:xfrm>
        </p:spPr>
        <p:txBody>
          <a:bodyPr>
            <a:normAutofit/>
          </a:bodyPr>
          <a:lstStyle/>
          <a:p>
            <a:r>
              <a:rPr lang="en-US" sz="2800" b="1" dirty="0"/>
              <a:t>Acts 2:40-41 </a:t>
            </a:r>
            <a:r>
              <a:rPr lang="en-US" b="1" baseline="30000" dirty="0"/>
              <a:t>40</a:t>
            </a:r>
            <a:r>
              <a:rPr lang="en-US" sz="2800" b="1" dirty="0"/>
              <a:t> And with many other words he testified and exhorted them, saying, "Be saved from this perverse generation." </a:t>
            </a:r>
            <a:r>
              <a:rPr lang="en-US" b="1" baseline="30000" dirty="0"/>
              <a:t>41</a:t>
            </a:r>
            <a:r>
              <a:rPr lang="en-US" sz="2800" b="1" dirty="0"/>
              <a:t> Then those who gladly received his word were baptized; and that day about three thousand souls were added </a:t>
            </a:r>
            <a:r>
              <a:rPr lang="en-US" sz="2800" b="1" i="1" dirty="0"/>
              <a:t>to them.</a:t>
            </a:r>
            <a:endParaRPr lang="en-US" sz="2800" b="1" dirty="0"/>
          </a:p>
          <a:p>
            <a:r>
              <a:rPr lang="en-US" sz="2800" b="1" dirty="0"/>
              <a:t>Acts 2:47 praising God and having favor with all the people. And the Lord added to the church daily those who were being saved.</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159331482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Salvation for the Gentiles</a:t>
            </a:r>
          </a:p>
        </p:txBody>
      </p:sp>
      <p:sp>
        <p:nvSpPr>
          <p:cNvPr id="3" name="Content Placeholder 2"/>
          <p:cNvSpPr>
            <a:spLocks noGrp="1"/>
          </p:cNvSpPr>
          <p:nvPr>
            <p:ph idx="1"/>
          </p:nvPr>
        </p:nvSpPr>
        <p:spPr/>
        <p:txBody>
          <a:bodyPr>
            <a:normAutofit/>
          </a:bodyPr>
          <a:lstStyle/>
          <a:p>
            <a:r>
              <a:rPr lang="en-US" sz="2800" b="1" dirty="0"/>
              <a:t>Acts 10:46-48 </a:t>
            </a:r>
            <a:r>
              <a:rPr lang="en-US" b="1" baseline="30000" dirty="0"/>
              <a:t>46</a:t>
            </a:r>
            <a:r>
              <a:rPr lang="en-US" sz="2800" b="1" dirty="0"/>
              <a:t> For they heard them speak with tongues and magnify God. Then Peter answered, </a:t>
            </a:r>
            <a:r>
              <a:rPr lang="en-US" b="1" baseline="30000" dirty="0"/>
              <a:t>47</a:t>
            </a:r>
            <a:r>
              <a:rPr lang="en-US" sz="2800" b="1" dirty="0"/>
              <a:t> "Can anyone forbid water, that these should not be baptized who have received the Holy Spirit just as we </a:t>
            </a:r>
            <a:r>
              <a:rPr lang="en-US" sz="2800" b="1" i="1" dirty="0"/>
              <a:t>have?"</a:t>
            </a:r>
            <a:r>
              <a:rPr lang="en-US" sz="2800" b="1" dirty="0"/>
              <a:t> </a:t>
            </a:r>
            <a:r>
              <a:rPr lang="en-US" b="1" baseline="30000" dirty="0"/>
              <a:t>48</a:t>
            </a:r>
            <a:r>
              <a:rPr lang="en-US" sz="2800" b="1" dirty="0"/>
              <a:t> And he commanded them to be baptized in the name of the Lord. Then they asked him to stay a few days.</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614516506"/>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Salvation for the Gentiles</a:t>
            </a:r>
          </a:p>
        </p:txBody>
      </p:sp>
      <p:sp>
        <p:nvSpPr>
          <p:cNvPr id="3" name="Content Placeholder 2"/>
          <p:cNvSpPr>
            <a:spLocks noGrp="1"/>
          </p:cNvSpPr>
          <p:nvPr>
            <p:ph idx="1"/>
          </p:nvPr>
        </p:nvSpPr>
        <p:spPr/>
        <p:txBody>
          <a:bodyPr>
            <a:normAutofit/>
          </a:bodyPr>
          <a:lstStyle/>
          <a:p>
            <a:r>
              <a:rPr lang="en-US" sz="2800" b="1" dirty="0"/>
              <a:t>Acts 11:13-14 </a:t>
            </a:r>
            <a:r>
              <a:rPr lang="en-US" b="1" baseline="30000" dirty="0"/>
              <a:t>13</a:t>
            </a:r>
            <a:r>
              <a:rPr lang="en-US" sz="2800" b="1" dirty="0"/>
              <a:t> And he told us how he had seen an angel standing in his house, who said to him, 'Send men to Joppa, and call for Simon whose surname is Peter, </a:t>
            </a:r>
            <a:r>
              <a:rPr lang="en-US" b="1" baseline="30000" dirty="0"/>
              <a:t>14</a:t>
            </a:r>
            <a:r>
              <a:rPr lang="en-US" sz="2800" b="1" dirty="0"/>
              <a:t> who will tell you words by which you and all your household will be saved.'</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78689639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Name to Wear</a:t>
            </a:r>
          </a:p>
        </p:txBody>
      </p:sp>
      <p:sp>
        <p:nvSpPr>
          <p:cNvPr id="3" name="Content Placeholder 2"/>
          <p:cNvSpPr>
            <a:spLocks noGrp="1"/>
          </p:cNvSpPr>
          <p:nvPr>
            <p:ph idx="1"/>
          </p:nvPr>
        </p:nvSpPr>
        <p:spPr/>
        <p:txBody>
          <a:bodyPr>
            <a:normAutofit/>
          </a:bodyPr>
          <a:lstStyle/>
          <a:p>
            <a:r>
              <a:rPr lang="en-US" sz="2800" b="1" dirty="0"/>
              <a:t>Acts 4:12 Nor is there salvation in any other, for there is no other name under heaven given among men by which we must be saved.“</a:t>
            </a:r>
            <a:br>
              <a:rPr lang="en-US" sz="2800" b="1" dirty="0"/>
            </a:br>
            <a:endParaRPr lang="en-US" sz="2800" b="1" dirty="0"/>
          </a:p>
          <a:p>
            <a:r>
              <a:rPr lang="en-US" sz="2800" b="1" dirty="0"/>
              <a:t>1 Peter 4:16 Yet if </a:t>
            </a:r>
            <a:r>
              <a:rPr lang="en-US" sz="2800" b="1" i="1" dirty="0"/>
              <a:t>anyone suffers</a:t>
            </a:r>
            <a:r>
              <a:rPr lang="en-US" sz="2800" b="1" dirty="0"/>
              <a:t> as a Christian, let him not be ashamed, but let him glorify God in this matter.</a:t>
            </a:r>
          </a:p>
        </p:txBody>
      </p:sp>
      <p:sp>
        <p:nvSpPr>
          <p:cNvPr id="4" name="AutoShape 2" descr="Image result for old keys"/>
          <p:cNvSpPr>
            <a:spLocks noChangeAspect="1" noChangeArrowheads="1"/>
          </p:cNvSpPr>
          <p:nvPr/>
        </p:nvSpPr>
        <p:spPr bwMode="auto">
          <a:xfrm>
            <a:off x="5667375" y="3000375"/>
            <a:ext cx="8572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859617" y="727421"/>
            <a:ext cx="1654658" cy="1654658"/>
          </a:xfrm>
          <a:prstGeom prst="rect">
            <a:avLst/>
          </a:prstGeom>
        </p:spPr>
      </p:pic>
    </p:spTree>
    <p:extLst>
      <p:ext uri="{BB962C8B-B14F-4D97-AF65-F5344CB8AC3E}">
        <p14:creationId xmlns:p14="http://schemas.microsoft.com/office/powerpoint/2010/main" val="48035415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58</TotalTime>
  <Words>380</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Peter’s Keyring</vt:lpstr>
      <vt:lpstr>Matthew 16:18-19</vt:lpstr>
      <vt:lpstr>Wrong View</vt:lpstr>
      <vt:lpstr>Correct View</vt:lpstr>
      <vt:lpstr>Peter’s Keyring</vt:lpstr>
      <vt:lpstr>Salvation for the Jews</vt:lpstr>
      <vt:lpstr>Salvation for the Gentiles</vt:lpstr>
      <vt:lpstr>Salvation for the Gentiles</vt:lpstr>
      <vt:lpstr>The Name to Wear</vt:lpstr>
      <vt:lpstr>For the Backslider</vt:lpstr>
      <vt:lpstr>The New Birth</vt:lpstr>
      <vt:lpstr>Baptism</vt:lpstr>
      <vt:lpstr>Heaven</vt:lpstr>
      <vt:lpstr>Heaven</vt:lpstr>
      <vt:lpstr>Peter’s Keyring</vt:lpstr>
      <vt:lpstr>Peter’s Keyring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Peter’s Keyring</dc:title>
  <dc:creator>Manly Luscombe</dc:creator>
  <cp:lastModifiedBy>Manly Luscombe</cp:lastModifiedBy>
  <cp:revision>8</cp:revision>
  <dcterms:created xsi:type="dcterms:W3CDTF">2016-09-30T19:03:33Z</dcterms:created>
  <dcterms:modified xsi:type="dcterms:W3CDTF">2016-09-30T20:51:46Z</dcterms:modified>
</cp:coreProperties>
</file>