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1129C043-DD63-49EA-B2C2-95288F9F1932}"/>
    <pc:docChg chg="modSld modMainMaster">
      <pc:chgData name="Manly Luscombe" userId="d66a401e1e7a39bf" providerId="LiveId" clId="{1129C043-DD63-49EA-B2C2-95288F9F1932}" dt="2022-03-15T00:35:23.816" v="25" actId="20577"/>
      <pc:docMkLst>
        <pc:docMk/>
      </pc:docMkLst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2104975894" sldId="256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4135239748" sldId="257"/>
        </pc:sldMkLst>
      </pc:sldChg>
      <pc:sldChg chg="modSp mod modTransition">
        <pc:chgData name="Manly Luscombe" userId="d66a401e1e7a39bf" providerId="LiveId" clId="{1129C043-DD63-49EA-B2C2-95288F9F1932}" dt="2022-03-15T00:32:41.274" v="6" actId="20577"/>
        <pc:sldMkLst>
          <pc:docMk/>
          <pc:sldMk cId="4074395107" sldId="258"/>
        </pc:sldMkLst>
        <pc:spChg chg="mod">
          <ac:chgData name="Manly Luscombe" userId="d66a401e1e7a39bf" providerId="LiveId" clId="{1129C043-DD63-49EA-B2C2-95288F9F1932}" dt="2022-03-15T00:32:41.274" v="6" actId="20577"/>
          <ac:spMkLst>
            <pc:docMk/>
            <pc:sldMk cId="4074395107" sldId="258"/>
            <ac:spMk id="3" creationId="{AF1FCF45-447F-48AB-BFFE-A65180496674}"/>
          </ac:spMkLst>
        </pc:spChg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3757857925" sldId="259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4159856957" sldId="260"/>
        </pc:sldMkLst>
      </pc:sldChg>
      <pc:sldChg chg="modSp mod modTransition">
        <pc:chgData name="Manly Luscombe" userId="d66a401e1e7a39bf" providerId="LiveId" clId="{1129C043-DD63-49EA-B2C2-95288F9F1932}" dt="2022-03-15T00:35:23.816" v="25" actId="20577"/>
        <pc:sldMkLst>
          <pc:docMk/>
          <pc:sldMk cId="61566748" sldId="261"/>
        </pc:sldMkLst>
        <pc:spChg chg="mod">
          <ac:chgData name="Manly Luscombe" userId="d66a401e1e7a39bf" providerId="LiveId" clId="{1129C043-DD63-49EA-B2C2-95288F9F1932}" dt="2022-03-15T00:35:23.816" v="25" actId="20577"/>
          <ac:spMkLst>
            <pc:docMk/>
            <pc:sldMk cId="61566748" sldId="261"/>
            <ac:spMk id="3" creationId="{AF1FCF45-447F-48AB-BFFE-A65180496674}"/>
          </ac:spMkLst>
        </pc:spChg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3473540442" sldId="262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1525861201" sldId="263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2905588337" sldId="264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2959606785" sldId="265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1649105406" sldId="266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2973628847" sldId="267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3373260715" sldId="268"/>
        </pc:sldMkLst>
      </pc:sldChg>
      <pc:sldChg chg="modTransition">
        <pc:chgData name="Manly Luscombe" userId="d66a401e1e7a39bf" providerId="LiveId" clId="{1129C043-DD63-49EA-B2C2-95288F9F1932}" dt="2022-03-15T00:31:53.592" v="2"/>
        <pc:sldMkLst>
          <pc:docMk/>
          <pc:sldMk cId="2767266587" sldId="269"/>
        </pc:sldMkLst>
      </pc:sldChg>
      <pc:sldMasterChg chg="modTransition modSldLayout">
        <pc:chgData name="Manly Luscombe" userId="d66a401e1e7a39bf" providerId="LiveId" clId="{1129C043-DD63-49EA-B2C2-95288F9F1932}" dt="2022-03-15T00:31:53.592" v="2"/>
        <pc:sldMasterMkLst>
          <pc:docMk/>
          <pc:sldMasterMk cId="185333498" sldId="2147483648"/>
        </pc:sldMasterMkLst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2670058801" sldId="2147483649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338152506" sldId="2147483650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3981707516" sldId="2147483651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2705749389" sldId="2147483652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328812753" sldId="2147483653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1328884753" sldId="2147483654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137344737" sldId="2147483655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17165698" sldId="2147483656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1967432546" sldId="2147483657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807178891" sldId="2147483658"/>
          </pc:sldLayoutMkLst>
        </pc:sldLayoutChg>
        <pc:sldLayoutChg chg="modTransition">
          <pc:chgData name="Manly Luscombe" userId="d66a401e1e7a39bf" providerId="LiveId" clId="{1129C043-DD63-49EA-B2C2-95288F9F1932}" dt="2022-03-15T00:31:53.592" v="2"/>
          <pc:sldLayoutMkLst>
            <pc:docMk/>
            <pc:sldMasterMk cId="185333498" sldId="2147483648"/>
            <pc:sldLayoutMk cId="21541955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908DA-89AE-4F6E-BF09-437B10D4B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EFEF0E-9327-481B-A151-94F6F9C6B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8ABE-9E9E-48DE-8DA0-DB5CA41E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44360-EE1B-4466-9583-6284BEC2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20F2A-8B70-41D3-88CA-8273F3D9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58801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B1391-0F09-40C5-900C-157E948E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5047A8-260B-4C1D-ACA9-CDCC30E1B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55CB2-51DF-40C6-AD15-71683C30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00932-FE4E-4A66-BD34-3ABE1482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494AF-5C3E-4332-9167-D9EB541BC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78891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92F1-004F-4C2B-82DA-986B514C6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3199B3-DD70-47E6-8F8D-15B274DA5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37EA4-AF88-4521-8464-5D33FA95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48A13-62C9-44D4-8183-ACCF9D5B0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161D1-D1A1-4161-8701-F86BF57D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95537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44BFB-C909-4135-9B08-B05B425FF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A7691-A8F2-4F10-B4FE-6BEEA14DF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19E2A-69A3-49A4-A53F-C7EB2CF8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75DE6-D6DC-4509-87E6-B4C91064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7B949-B0DF-42CD-8D29-E83AB515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2506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4099-5D26-4F30-BE9D-A5618D65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05046-900A-4BFD-9492-3F8C758B9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9F9C3-1EFC-4C94-BCBE-27B9103D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B090-B1E2-4896-A282-9EC691AB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8A48F-EE55-47E4-8C6E-1D0FBCC9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7516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F7753-7F5D-4F26-895B-9A3BC0CA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6F8B2-CB52-44E7-AB38-F83DBBB51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FCDBA-3E85-4ECD-AB27-BB1CC02DC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B2CDD-84A8-4EE4-BAAB-4B8C40D5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F37C5-0FCB-4293-9BF2-A63A3422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321BF-AE33-4875-BDAB-D90D6605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49389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E5094-74D5-42C5-A977-A204ECB2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738CA-ECCE-41A6-BFAF-C0F219704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A45A2-A171-4C89-A59D-295FE029B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E40BC-1285-4DA6-8C93-DB77E59FB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731987-E9B7-4F3B-B15A-1CCE1702E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8DD7E-A453-4651-B36A-BBEC827D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475152-8534-4F6C-9E1F-119E31D5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FEE78-E95E-4DC1-B0A7-E3F207F5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2753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29FE3-B00B-45DA-9C5F-C79DEB79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006EC-4EE6-41A8-878D-6A3C6CB8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E952D-1F03-45FA-829D-BB25333C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3F042-F8EB-4862-AA3D-08C670E2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84753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8981C-036E-4529-BED6-594A03E4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DCFB3-E192-4D09-9A6A-174E4A0E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ED645-3B28-4E1B-9313-C8955192E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737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F7819-CC20-4107-B9C8-8E524FCF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282B8-2A54-4A89-AB91-C7BE8B5F3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2CA55-645C-44EB-AD7B-4B68023A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F89B3-C08F-4723-8023-943E5AD8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1286F-AB7D-43A4-9937-E2FAD8C4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2D5F4-B0AF-4A39-B0AF-34AA84BB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698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7A26-3CB5-4F8B-9072-21E57C8C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E40999-6E72-47A7-AB9C-590D2F134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6D7885-E8AF-4698-993E-F73069455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A1580-50A8-4E03-AF01-C42643AD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260C7-0326-4DFB-87D5-80C51D2D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2EDD0-4530-4C9C-BD54-F4637322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2546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9BFA2-D5AF-447B-B938-6A29FEE2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8FBBA-1D27-4B5B-9649-FF7895DFF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5BCDA-ED68-4962-BB80-8777567B7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EEFA-311A-42FA-B2AD-0D31B9BA77D7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39A04-D84A-4A97-BE79-373735746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FED28-FBBB-48D4-8B01-7A181030E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91F2-1236-41A6-9D89-1B51019AD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A306-F398-4805-AF87-D023A4731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4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Perpetual Backsliding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34A79-CF44-426E-A403-C2586E83B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4011" y="3682220"/>
            <a:ext cx="3690425" cy="939018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</a:rPr>
              <a:t>Jeremiah 8:4-13</a:t>
            </a:r>
          </a:p>
        </p:txBody>
      </p:sp>
      <p:pic>
        <p:nvPicPr>
          <p:cNvPr id="1026" name="Picture 2" descr="ARE YOU BACKSLIDING? | Thechapelofgrace">
            <a:extLst>
              <a:ext uri="{FF2B5EF4-FFF2-40B4-BE49-F238E27FC236}">
                <a16:creationId xmlns:a16="http://schemas.microsoft.com/office/drawing/2014/main" id="{FB60E231-DFF4-4DEF-9F1E-9B3649030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1763"/>
            <a:ext cx="5824025" cy="436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975894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Covetousness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8:10)  Therefore I will give their wives to others,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And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their fields to those who will inherit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them;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Because from the least even to the greatest Everyone is given to covetousness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; From the prophet even to the priest Everyone deals falsely.</a:t>
            </a:r>
          </a:p>
        </p:txBody>
      </p:sp>
    </p:spTree>
    <p:extLst>
      <p:ext uri="{BB962C8B-B14F-4D97-AF65-F5344CB8AC3E}">
        <p14:creationId xmlns:p14="http://schemas.microsoft.com/office/powerpoint/2010/main" val="2959606785"/>
      </p:ext>
    </p:extLst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Covetousness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Admit it. We are attached to things.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New, latest model, glitter, shine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12:15)  And He said to them, "Take heed and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beware of covetousness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for one's life does not consist in the abundance of the things he possesses."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05406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No shame for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8:12)  Were they ashamed when they had committed abomination? No! </a:t>
            </a:r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were not at all ashamed, Nor did they know how to blush. 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Therefore they shall fall among those who fall; In the time of their punishment They shall be cast down," says the LORD.</a:t>
            </a:r>
          </a:p>
        </p:txBody>
      </p:sp>
    </p:spTree>
    <p:extLst>
      <p:ext uri="{BB962C8B-B14F-4D97-AF65-F5344CB8AC3E}">
        <p14:creationId xmlns:p14="http://schemas.microsoft.com/office/powerpoint/2010/main" val="2973628847"/>
      </p:ext>
    </p:extLst>
  </p:cSld>
  <p:clrMapOvr>
    <a:masterClrMapping/>
  </p:clrMapOvr>
  <p:transition spd="slow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No shame for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embarrasses you? Can you blush?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They could sin and not be ashamed of it!</a:t>
            </a:r>
          </a:p>
          <a:p>
            <a:pPr marR="0" algn="ctr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Homosexual conduct</a:t>
            </a: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Fornication</a:t>
            </a: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Adultery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260715"/>
      </p:ext>
    </p:extLst>
  </p:cSld>
  <p:clrMapOvr>
    <a:masterClrMapping/>
  </p:clrMapOvr>
  <p:transition spd="slow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Conclusion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8:13)  "I will surely consume them," says the LORD. "No grapes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shall be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on the vine, Nor figs on the fig tree, And the leaf shall fade; And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things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 have given them shall pass away from them." ‘ “</a:t>
            </a: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algn="ctr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will remove blessings from them.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God will consume them.</a:t>
            </a:r>
          </a:p>
        </p:txBody>
      </p:sp>
    </p:spTree>
    <p:extLst>
      <p:ext uri="{BB962C8B-B14F-4D97-AF65-F5344CB8AC3E}">
        <p14:creationId xmlns:p14="http://schemas.microsoft.com/office/powerpoint/2010/main" val="2767266587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Jeremiah 8:4-6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(4)  "Moreover you shall say to them, 'Thus says the LORD: "Will they fall and not rise? Will one turn away and not return?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(5)  Why has this people slidden back, Jerusalem, in a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perpetual backsliding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? They hold fast to deceit, They refuse to return.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(6)  I listened and heard,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But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they do not speak aright. No man repented of his wickedness, Saying, 'What have I done?' Everyone turned to his own course, As the horse rushes into the battle.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239748"/>
      </p:ext>
    </p:extLst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Israel had sinned, taken into captivity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Jeremiah is telling them – Just because you are still here does not mean you are innocent.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They are in a perpetual backslide.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AND they refuse to return (repent).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WHAT ARE THE REASONS FOR THIS BACKSLIDING?</a:t>
            </a:r>
          </a:p>
        </p:txBody>
      </p:sp>
    </p:spTree>
    <p:extLst>
      <p:ext uri="{BB962C8B-B14F-4D97-AF65-F5344CB8AC3E}">
        <p14:creationId xmlns:p14="http://schemas.microsoft.com/office/powerpoint/2010/main" val="4074395107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No self-examination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8:6)  I listened and heard,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But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they do not speak aright. No man repented of his wickedness, Saying, 'What have I done?' Everyone turned to his own course, As the horse rushes into the battle.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What have I done wrong?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7925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No self-examination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1 Corinthians 11:28 – let a man examine himself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2 Corinthians 13:5 – Examine </a:t>
            </a:r>
            <a:r>
              <a:rPr lang="en-US" sz="3200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youselves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if you are in the faith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James 1:25 – look into the perfect law of liberty</a:t>
            </a: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56957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No self-examination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Boy wanting a job.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Store owner asked if he was responsible.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He said, Yes. When anything happens, I’m responsible.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FIRST WE MUST ASK – As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k “Is it I?”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66748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Willful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8:7)  "Even the stork in the heavens Knows her appointed times; And the turtledove, the swift, and the swallow Observe the time of their coming.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But My people do not know the judgment of the LORD.</a:t>
            </a:r>
          </a:p>
          <a:p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sit in the class, hear the sermon – but still ignorant</a:t>
            </a: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40442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Willful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6:16)  Thus says the LORD: "Stand in the ways and see, And ask for the old paths, where the good way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is,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And walk in it; Then you will find rest for your souls. But they said, 'We will not walk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it.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'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(Jeremiah 6:17)  Also, I set watchmen over you,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saying,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'Listen to the sound of the trumpet!' But they said, 'We will not listen.'</a:t>
            </a:r>
          </a:p>
        </p:txBody>
      </p:sp>
    </p:spTree>
    <p:extLst>
      <p:ext uri="{BB962C8B-B14F-4D97-AF65-F5344CB8AC3E}">
        <p14:creationId xmlns:p14="http://schemas.microsoft.com/office/powerpoint/2010/main" val="1525861201"/>
      </p:ext>
    </p:extLst>
  </p:cSld>
  <p:clrMapOvr>
    <a:masterClrMapping/>
  </p:clrMapOvr>
  <p:transition spd="slow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2355-F095-491B-9A40-98DE48E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Willful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CF45-447F-48AB-BFFE-A65180496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No opportunity to learn = one thing</a:t>
            </a: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Willful ignorance = is something else</a:t>
            </a:r>
          </a:p>
          <a:p>
            <a:pPr marR="0" algn="l" rtl="0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Many Christians are not disciples (learners)</a:t>
            </a:r>
          </a:p>
        </p:txBody>
      </p:sp>
    </p:spTree>
    <p:extLst>
      <p:ext uri="{BB962C8B-B14F-4D97-AF65-F5344CB8AC3E}">
        <p14:creationId xmlns:p14="http://schemas.microsoft.com/office/powerpoint/2010/main" val="2905588337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716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Perpetual Backsliding</vt:lpstr>
      <vt:lpstr>Jeremiah 8:4-6</vt:lpstr>
      <vt:lpstr>Background</vt:lpstr>
      <vt:lpstr>1 No self-examination</vt:lpstr>
      <vt:lpstr>1 No self-examination</vt:lpstr>
      <vt:lpstr>1 No self-examination</vt:lpstr>
      <vt:lpstr>2 Willful Ignorance</vt:lpstr>
      <vt:lpstr>2 Willful Ignorance</vt:lpstr>
      <vt:lpstr>2 Willful Ignorance</vt:lpstr>
      <vt:lpstr>3 Covetousness</vt:lpstr>
      <vt:lpstr>3 Covetousness</vt:lpstr>
      <vt:lpstr>4 No shame for sin</vt:lpstr>
      <vt:lpstr>4 No shame for sin</vt:lpstr>
      <vt:lpstr>Conclusion from God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Perpetual Backsliding</dc:title>
  <dc:creator>Manly Luscombe</dc:creator>
  <cp:lastModifiedBy>Manly Luscombe</cp:lastModifiedBy>
  <cp:revision>1</cp:revision>
  <dcterms:created xsi:type="dcterms:W3CDTF">2022-03-14T23:57:59Z</dcterms:created>
  <dcterms:modified xsi:type="dcterms:W3CDTF">2022-03-15T00:37:42Z</dcterms:modified>
</cp:coreProperties>
</file>