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0ADB-2884-4BB9-8B7D-DA8F714958E8}" type="datetimeFigureOut">
              <a:rPr lang="en-US" smtClean="0"/>
              <a:pPr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A1F13-87ED-4511-B9C0-DF965AF13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0ADB-2884-4BB9-8B7D-DA8F714958E8}" type="datetimeFigureOut">
              <a:rPr lang="en-US" smtClean="0"/>
              <a:pPr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A1F13-87ED-4511-B9C0-DF965AF13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0ADB-2884-4BB9-8B7D-DA8F714958E8}" type="datetimeFigureOut">
              <a:rPr lang="en-US" smtClean="0"/>
              <a:pPr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A1F13-87ED-4511-B9C0-DF965AF13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0ADB-2884-4BB9-8B7D-DA8F714958E8}" type="datetimeFigureOut">
              <a:rPr lang="en-US" smtClean="0"/>
              <a:pPr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A1F13-87ED-4511-B9C0-DF965AF13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0ADB-2884-4BB9-8B7D-DA8F714958E8}" type="datetimeFigureOut">
              <a:rPr lang="en-US" smtClean="0"/>
              <a:pPr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A1F13-87ED-4511-B9C0-DF965AF13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0ADB-2884-4BB9-8B7D-DA8F714958E8}" type="datetimeFigureOut">
              <a:rPr lang="en-US" smtClean="0"/>
              <a:pPr/>
              <a:t>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A1F13-87ED-4511-B9C0-DF965AF13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0ADB-2884-4BB9-8B7D-DA8F714958E8}" type="datetimeFigureOut">
              <a:rPr lang="en-US" smtClean="0"/>
              <a:pPr/>
              <a:t>1/17/2011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A1F13-87ED-4511-B9C0-DF965AF13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0ADB-2884-4BB9-8B7D-DA8F714958E8}" type="datetimeFigureOut">
              <a:rPr lang="en-US" smtClean="0"/>
              <a:pPr/>
              <a:t>1/17/2011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A1F13-87ED-4511-B9C0-DF965AF13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0ADB-2884-4BB9-8B7D-DA8F714958E8}" type="datetimeFigureOut">
              <a:rPr lang="en-US" smtClean="0"/>
              <a:pPr/>
              <a:t>1/17/2011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A1F13-87ED-4511-B9C0-DF965AF13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0ADB-2884-4BB9-8B7D-DA8F714958E8}" type="datetimeFigureOut">
              <a:rPr lang="en-US" smtClean="0"/>
              <a:pPr/>
              <a:t>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A1F13-87ED-4511-B9C0-DF965AF13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0ADB-2884-4BB9-8B7D-DA8F714958E8}" type="datetimeFigureOut">
              <a:rPr lang="en-US" smtClean="0"/>
              <a:pPr/>
              <a:t>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A1F13-87ED-4511-B9C0-DF965AF13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30ADB-2884-4BB9-8B7D-DA8F714958E8}" type="datetimeFigureOut">
              <a:rPr lang="en-US" smtClean="0"/>
              <a:pPr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A1F13-87ED-4511-B9C0-DF965AF13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bg1"/>
                </a:solidFill>
              </a:rPr>
              <a:t>Treasures  and  Pearls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Matthew 13:44-46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0"/>
            <a:ext cx="2709333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02470" y="0"/>
            <a:ext cx="282713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Contrast them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81000" y="2362200"/>
          <a:ext cx="822960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PEARLS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TREASURE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Rich man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Poor man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On purpose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Accidently found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Sells lesser pearls to gain this one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Sells what he has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Kingdom = Merchant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Kingdom = the treasure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Describes members seeking the lost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Describes lost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finding salvation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752600" cy="1511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66001" y="0"/>
            <a:ext cx="1777999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Why Pearls?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THE PEARL IS THE ONLY GEM:</a:t>
            </a:r>
          </a:p>
          <a:p>
            <a:pPr>
              <a:buNone/>
            </a:pPr>
            <a:endParaRPr lang="en-US" sz="40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chemeClr val="bg1"/>
                </a:solidFill>
              </a:rPr>
              <a:t>BORN IN WATER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2209800"/>
            <a:ext cx="2590800" cy="2234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Why Pearls?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THE PEARL IS THE ONLY GEM:</a:t>
            </a:r>
          </a:p>
          <a:p>
            <a:pPr>
              <a:buNone/>
            </a:pPr>
            <a:endParaRPr lang="en-US" sz="40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chemeClr val="bg1"/>
                </a:solidFill>
              </a:rPr>
              <a:t>BORN IN WATER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chemeClr val="bg1"/>
                </a:solidFill>
              </a:rPr>
              <a:t>THAT GROWS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2209800"/>
            <a:ext cx="2590800" cy="2234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Why Pearls?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THE PEARL IS THE ONLY GEM:</a:t>
            </a:r>
          </a:p>
          <a:p>
            <a:pPr>
              <a:buNone/>
            </a:pPr>
            <a:endParaRPr lang="en-US" sz="4000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chemeClr val="bg1"/>
                </a:solidFill>
              </a:rPr>
              <a:t>BORN IN WATER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chemeClr val="bg1"/>
                </a:solidFill>
              </a:rPr>
              <a:t>THAT GROWS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chemeClr val="bg1"/>
                </a:solidFill>
              </a:rPr>
              <a:t>BEAUTIFUL IN ITS NATURAL STATE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2209800"/>
            <a:ext cx="2590800" cy="2234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THE CHURCH HAS VALUE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TREASURE / PEARLS = VALUABLE</a:t>
            </a:r>
            <a:endParaRPr lang="en-US" sz="4000" dirty="0">
              <a:solidFill>
                <a:schemeClr val="bg1"/>
              </a:solidFill>
            </a:endParaRPr>
          </a:p>
          <a:p>
            <a:r>
              <a:rPr lang="en-US" sz="4000" dirty="0" smtClean="0">
                <a:solidFill>
                  <a:schemeClr val="bg1"/>
                </a:solidFill>
              </a:rPr>
              <a:t>If you are a Christian – be a merchant seeking pearls</a:t>
            </a:r>
          </a:p>
          <a:p>
            <a:r>
              <a:rPr lang="en-US" sz="4000" dirty="0" smtClean="0">
                <a:solidFill>
                  <a:schemeClr val="bg1"/>
                </a:solidFill>
              </a:rPr>
              <a:t>If you are not a Christian – the church is that treasure – sell what you have and obtain it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1356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0"/>
            <a:ext cx="1447800" cy="1303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Parables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Parable = to lay beside so you can compare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Take something known to explain what is not clearly understood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Jesus told many parables – Matthew 13 records 5 of them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We will look at two of them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Treasure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"Again, the kingdom of heaven is like treasure hidden in a field, which a man found and hid; and for joy over it he goes and sells all that he has and buys that field.</a:t>
            </a:r>
            <a:r>
              <a:rPr lang="en-US" sz="4400" dirty="0" smtClean="0">
                <a:solidFill>
                  <a:schemeClr val="bg1"/>
                </a:solidFill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</a:rPr>
              <a:t>Matthew 13:44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1777999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Pearls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b="1" baseline="30000" dirty="0">
                <a:solidFill>
                  <a:schemeClr val="bg1"/>
                </a:solidFill>
              </a:rPr>
              <a:t>45</a:t>
            </a:r>
            <a:r>
              <a:rPr lang="en-US" sz="4400" dirty="0" smtClean="0">
                <a:solidFill>
                  <a:schemeClr val="bg1"/>
                </a:solidFill>
              </a:rPr>
              <a:t> </a:t>
            </a:r>
            <a:r>
              <a:rPr lang="en-US" sz="4400" dirty="0">
                <a:solidFill>
                  <a:schemeClr val="bg1"/>
                </a:solidFill>
              </a:rPr>
              <a:t>"Again, the kingdom of heaven is like a merchant seeking beautiful pearls,</a:t>
            </a:r>
            <a:r>
              <a:rPr lang="en-US" sz="4400" dirty="0" smtClean="0">
                <a:solidFill>
                  <a:schemeClr val="bg1"/>
                </a:solidFill>
              </a:rPr>
              <a:t> </a:t>
            </a:r>
            <a:r>
              <a:rPr lang="en-US" sz="4400" b="1" baseline="30000" dirty="0">
                <a:solidFill>
                  <a:schemeClr val="bg1"/>
                </a:solidFill>
              </a:rPr>
              <a:t>46</a:t>
            </a:r>
            <a:r>
              <a:rPr lang="en-US" sz="4400" dirty="0" smtClean="0">
                <a:solidFill>
                  <a:schemeClr val="bg1"/>
                </a:solidFill>
              </a:rPr>
              <a:t> </a:t>
            </a:r>
            <a:r>
              <a:rPr lang="en-US" sz="4400" dirty="0">
                <a:solidFill>
                  <a:schemeClr val="bg1"/>
                </a:solidFill>
              </a:rPr>
              <a:t>who, when he had found one pearl of great price, went and sold all that he had and bought it.</a:t>
            </a:r>
            <a:r>
              <a:rPr lang="en-US" sz="4400" dirty="0" smtClean="0">
                <a:solidFill>
                  <a:schemeClr val="bg1"/>
                </a:solidFill>
              </a:rPr>
              <a:t> </a:t>
            </a:r>
            <a:br>
              <a:rPr lang="en-US" sz="4400" dirty="0" smtClean="0">
                <a:solidFill>
                  <a:schemeClr val="bg1"/>
                </a:solidFill>
              </a:rPr>
            </a:br>
            <a:r>
              <a:rPr lang="en-US" sz="4400" b="1" dirty="0" smtClean="0">
                <a:solidFill>
                  <a:schemeClr val="bg1"/>
                </a:solidFill>
              </a:rPr>
              <a:t>Matthew 13:45-46</a:t>
            </a:r>
            <a:endParaRPr lang="en-US" sz="4400" b="1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0"/>
            <a:ext cx="1752600" cy="1511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Compare them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Both picture some part of the kingdom of heaven (the church)</a:t>
            </a:r>
          </a:p>
          <a:p>
            <a:r>
              <a:rPr lang="en-US" sz="4400" dirty="0" smtClean="0">
                <a:solidFill>
                  <a:schemeClr val="bg1"/>
                </a:solidFill>
              </a:rPr>
              <a:t> Both are not clearly visible</a:t>
            </a:r>
          </a:p>
          <a:p>
            <a:pPr lvl="1"/>
            <a:r>
              <a:rPr lang="en-US" sz="4000" dirty="0" smtClean="0">
                <a:solidFill>
                  <a:schemeClr val="bg1"/>
                </a:solidFill>
              </a:rPr>
              <a:t>Must search or </a:t>
            </a:r>
            <a:r>
              <a:rPr lang="en-US" sz="4000" smtClean="0">
                <a:solidFill>
                  <a:schemeClr val="bg1"/>
                </a:solidFill>
              </a:rPr>
              <a:t>hunt for them</a:t>
            </a:r>
            <a:endParaRPr lang="en-US" sz="4000" dirty="0" smtClean="0">
              <a:solidFill>
                <a:schemeClr val="bg1"/>
              </a:solidFill>
            </a:endParaRPr>
          </a:p>
          <a:p>
            <a:pPr lvl="1"/>
            <a:r>
              <a:rPr lang="en-US" sz="4000" dirty="0" smtClean="0">
                <a:solidFill>
                  <a:schemeClr val="bg1"/>
                </a:solidFill>
              </a:rPr>
              <a:t>May be found unexpectedly</a:t>
            </a:r>
          </a:p>
          <a:p>
            <a:pPr lvl="1"/>
            <a:r>
              <a:rPr lang="en-US" sz="4000" dirty="0" smtClean="0">
                <a:solidFill>
                  <a:schemeClr val="bg1"/>
                </a:solidFill>
              </a:rPr>
              <a:t>There are “fakes” out there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0"/>
            <a:ext cx="1752600" cy="1511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1777999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Contrast them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81000" y="2362200"/>
          <a:ext cx="8229600" cy="251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PEARLS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TREASURE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Rich man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Poor man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752600" cy="1511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66001" y="0"/>
            <a:ext cx="1777999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Contrast them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81000" y="2362200"/>
          <a:ext cx="82296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PEARLS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TREASURE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Rich man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Poor man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On purpose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Accidently found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752600" cy="1511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66001" y="0"/>
            <a:ext cx="1777999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Contrast them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81000" y="2362200"/>
          <a:ext cx="8229600" cy="324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PEARLS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TREASURE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Rich man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Poor man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On purpose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Accidently found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Sells lesser pearls to gain this one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Sells what he has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752600" cy="1511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66001" y="0"/>
            <a:ext cx="1777999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Contrast them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81000" y="2362200"/>
          <a:ext cx="8229600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PEARLS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TREASURE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Rich man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Poor man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On purpose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Accidently found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Sells lesser pearls to gain this one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Sells what he has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Kingdom = Merchant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Kingdom = the treasure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752600" cy="1511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66001" y="0"/>
            <a:ext cx="1777999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326</Words>
  <Application>Microsoft Office PowerPoint</Application>
  <PresentationFormat>On-screen Show (4:3)</PresentationFormat>
  <Paragraphs>81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Treasures  and  Pearls</vt:lpstr>
      <vt:lpstr>Parables</vt:lpstr>
      <vt:lpstr>Treasure</vt:lpstr>
      <vt:lpstr>Pearls</vt:lpstr>
      <vt:lpstr>Compare them</vt:lpstr>
      <vt:lpstr>Contrast them</vt:lpstr>
      <vt:lpstr>Contrast them</vt:lpstr>
      <vt:lpstr>Contrast them</vt:lpstr>
      <vt:lpstr>Contrast them</vt:lpstr>
      <vt:lpstr>Contrast them</vt:lpstr>
      <vt:lpstr>Why Pearls?</vt:lpstr>
      <vt:lpstr>Why Pearls?</vt:lpstr>
      <vt:lpstr>Why Pearls?</vt:lpstr>
      <vt:lpstr>THE CHURCH HAS VALUE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Treasures  and  Pearls</dc:title>
  <dc:creator>Manly Luscombe</dc:creator>
  <cp:lastModifiedBy>Manly Luscombe</cp:lastModifiedBy>
  <cp:revision>7</cp:revision>
  <dcterms:created xsi:type="dcterms:W3CDTF">2011-01-14T23:29:30Z</dcterms:created>
  <dcterms:modified xsi:type="dcterms:W3CDTF">2011-01-17T15:46:31Z</dcterms:modified>
</cp:coreProperties>
</file>