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9378C432-83C1-4B60-B495-73DFA7B9378F}"/>
    <pc:docChg chg="modSld">
      <pc:chgData name="Manly Luscombe" userId="d66a401e1e7a39bf" providerId="LiveId" clId="{9378C432-83C1-4B60-B495-73DFA7B9378F}" dt="2021-06-19T01:33:27.841" v="0" actId="20577"/>
      <pc:docMkLst>
        <pc:docMk/>
      </pc:docMkLst>
      <pc:sldChg chg="modSp mod">
        <pc:chgData name="Manly Luscombe" userId="d66a401e1e7a39bf" providerId="LiveId" clId="{9378C432-83C1-4B60-B495-73DFA7B9378F}" dt="2021-06-19T01:33:27.841" v="0" actId="20577"/>
        <pc:sldMkLst>
          <pc:docMk/>
          <pc:sldMk cId="3797740945" sldId="265"/>
        </pc:sldMkLst>
        <pc:spChg chg="mod">
          <ac:chgData name="Manly Luscombe" userId="d66a401e1e7a39bf" providerId="LiveId" clId="{9378C432-83C1-4B60-B495-73DFA7B9378F}" dt="2021-06-19T01:33:27.841" v="0" actId="20577"/>
          <ac:spMkLst>
            <pc:docMk/>
            <pc:sldMk cId="3797740945" sldId="265"/>
            <ac:spMk id="3" creationId="{DC9ED7F1-B9FD-4AEC-BF2D-31A55DEF28B5}"/>
          </ac:spMkLst>
        </pc:spChg>
      </pc:sldChg>
    </pc:docChg>
  </pc:docChgLst>
  <pc:docChgLst>
    <pc:chgData name="Manly Luscombe" userId="d66a401e1e7a39bf" providerId="LiveId" clId="{B4002EE8-3885-4E32-A6EB-201128B4F30D}"/>
    <pc:docChg chg="modSld modMainMaster">
      <pc:chgData name="Manly Luscombe" userId="d66a401e1e7a39bf" providerId="LiveId" clId="{B4002EE8-3885-4E32-A6EB-201128B4F30D}" dt="2021-03-27T17:46:56.382" v="29" actId="20577"/>
      <pc:docMkLst>
        <pc:docMk/>
      </pc:docMkLst>
      <pc:sldChg chg="modTransition">
        <pc:chgData name="Manly Luscombe" userId="d66a401e1e7a39bf" providerId="LiveId" clId="{B4002EE8-3885-4E32-A6EB-201128B4F30D}" dt="2021-03-27T17:35:18.908" v="14"/>
        <pc:sldMkLst>
          <pc:docMk/>
          <pc:sldMk cId="769160309" sldId="256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3925074794" sldId="257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3636162957" sldId="258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125377065" sldId="259"/>
        </pc:sldMkLst>
      </pc:sldChg>
      <pc:sldChg chg="modSp mod modTransition setBg">
        <pc:chgData name="Manly Luscombe" userId="d66a401e1e7a39bf" providerId="LiveId" clId="{B4002EE8-3885-4E32-A6EB-201128B4F30D}" dt="2021-03-27T17:46:56.382" v="29" actId="20577"/>
        <pc:sldMkLst>
          <pc:docMk/>
          <pc:sldMk cId="810011414" sldId="260"/>
        </pc:sldMkLst>
        <pc:spChg chg="mod">
          <ac:chgData name="Manly Luscombe" userId="d66a401e1e7a39bf" providerId="LiveId" clId="{B4002EE8-3885-4E32-A6EB-201128B4F30D}" dt="2021-03-27T17:46:56.382" v="29" actId="20577"/>
          <ac:spMkLst>
            <pc:docMk/>
            <pc:sldMk cId="810011414" sldId="260"/>
            <ac:spMk id="3" creationId="{DC9ED7F1-B9FD-4AEC-BF2D-31A55DEF28B5}"/>
          </ac:spMkLst>
        </pc:spChg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4120065174" sldId="261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3631965881" sldId="262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963819311" sldId="263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389082785" sldId="264"/>
        </pc:sldMkLst>
      </pc:sldChg>
      <pc:sldChg chg="modSp mod modTransition setBg">
        <pc:chgData name="Manly Luscombe" userId="d66a401e1e7a39bf" providerId="LiveId" clId="{B4002EE8-3885-4E32-A6EB-201128B4F30D}" dt="2021-03-27T17:46:22.647" v="17" actId="115"/>
        <pc:sldMkLst>
          <pc:docMk/>
          <pc:sldMk cId="3797740945" sldId="265"/>
        </pc:sldMkLst>
        <pc:spChg chg="mod">
          <ac:chgData name="Manly Luscombe" userId="d66a401e1e7a39bf" providerId="LiveId" clId="{B4002EE8-3885-4E32-A6EB-201128B4F30D}" dt="2021-03-27T17:46:22.647" v="17" actId="115"/>
          <ac:spMkLst>
            <pc:docMk/>
            <pc:sldMk cId="3797740945" sldId="265"/>
            <ac:spMk id="3" creationId="{DC9ED7F1-B9FD-4AEC-BF2D-31A55DEF28B5}"/>
          </ac:spMkLst>
        </pc:spChg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3877717441" sldId="266"/>
        </pc:sldMkLst>
      </pc:sldChg>
      <pc:sldChg chg="modTransition setBg">
        <pc:chgData name="Manly Luscombe" userId="d66a401e1e7a39bf" providerId="LiveId" clId="{B4002EE8-3885-4E32-A6EB-201128B4F30D}" dt="2021-03-27T17:36:18.164" v="16"/>
        <pc:sldMkLst>
          <pc:docMk/>
          <pc:sldMk cId="673910022" sldId="267"/>
        </pc:sldMkLst>
      </pc:sldChg>
      <pc:sldMasterChg chg="modTransition setBg modSldLayout">
        <pc:chgData name="Manly Luscombe" userId="d66a401e1e7a39bf" providerId="LiveId" clId="{B4002EE8-3885-4E32-A6EB-201128B4F30D}" dt="2021-03-27T17:36:18.164" v="16"/>
        <pc:sldMasterMkLst>
          <pc:docMk/>
          <pc:sldMasterMk cId="2772083073" sldId="2147483648"/>
        </pc:sldMasterMkLst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2039032690" sldId="2147483649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1763739172" sldId="2147483650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2154274076" sldId="2147483651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2240608312" sldId="2147483652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2155754169" sldId="2147483653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3015495494" sldId="2147483654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4047730123" sldId="2147483655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1572937231" sldId="2147483656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1122778577" sldId="2147483657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1046883209" sldId="2147483658"/>
          </pc:sldLayoutMkLst>
        </pc:sldLayoutChg>
        <pc:sldLayoutChg chg="modTransition setBg">
          <pc:chgData name="Manly Luscombe" userId="d66a401e1e7a39bf" providerId="LiveId" clId="{B4002EE8-3885-4E32-A6EB-201128B4F30D}" dt="2021-03-27T17:36:18.164" v="16"/>
          <pc:sldLayoutMkLst>
            <pc:docMk/>
            <pc:sldMasterMk cId="2772083073" sldId="2147483648"/>
            <pc:sldLayoutMk cId="316267325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0AA4-F5F2-4AE3-925C-7524711D7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857DA-111B-4902-93DA-03CB0C657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7FF3A-DE2E-4F8B-83CC-5A39730E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B1526-48E0-4675-B546-2BCEB875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C6440-34CD-4FE2-B4AB-325305F8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32690"/>
      </p:ext>
    </p:extLst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C973E-7DF2-487B-A26B-7CC31B05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80851-3841-4860-8AAA-F01BD865E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36A55-A212-4689-8690-B578E498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B2E4B-B702-4B73-A3FE-A71F5DB5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4437-0BF5-47A3-BEB7-7DC5310D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83209"/>
      </p:ext>
    </p:extLst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44827E-73D8-4684-B9F6-E1565E464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45E5E-B9EB-4B65-B3AD-1792B8E04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F4F7A-6D6B-4CBA-B889-42B43E65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70C83-565F-43AA-9254-F5CC8608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9AB62-4EE0-4E25-90B1-102B6917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73250"/>
      </p:ext>
    </p:extLst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8AFA4-FD95-4AD3-8681-94ACAE61C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514DB-377C-4D45-BDA3-FE9F92937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95215-42F1-47AE-BDD1-654A46A4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F9A1C-0D63-4DCE-8CA6-21DE2E79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B840C-AB19-480B-A698-955AA333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39172"/>
      </p:ext>
    </p:extLst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AA6A-5FE7-4F77-8E72-2E67C26A6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B714C-D396-4496-B874-65AD782D6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046E3-E7BD-43ED-A12E-20A8A7F2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6742-8F12-4ADC-8EC6-84F0B16A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513EB-B7A4-424E-AF5E-4284DE8F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74076"/>
      </p:ext>
    </p:extLst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C67D-0E8C-4B46-B077-E2E44813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5488-A6B5-43FA-B0AE-B65C6F8F0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DDDDE-18A8-4CC2-B9B7-E2E757E88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0FAD0-44D2-4F46-A68F-CAC1296C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0F044-E8D0-4685-A426-D1751EF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F18B9-F697-443D-BA1B-52411004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08312"/>
      </p:ext>
    </p:extLst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C5F61-DB3B-4378-B497-E4C77EF01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A03EA-24D3-4CE9-8D39-F60B9C8C8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A9242-07F5-41D7-B07D-73E5B1CA9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219414-71AA-4922-B9D0-1CEC5FFE2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39898-A829-4DB5-9D6A-DF943F5C4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F41AA-C149-4A79-A0BF-D50BBB138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C8D951-6D93-4FB7-9530-D16B4546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184CD-0CCF-4CB0-B51F-3CC2E480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54169"/>
      </p:ext>
    </p:extLst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18BAF-F145-4CFD-92CA-8C55F5B2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6691E8-43DE-4D90-91F1-4FAEA5DE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EED539-5968-4075-ABD5-9E1F640A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8E39F9-6743-40F9-8378-41B0125F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494"/>
      </p:ext>
    </p:extLst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4A57-E0A8-444F-A76A-EBF44253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1F1606-C203-44EB-B636-0DC67D5F5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DCF947-92CA-44FC-AB8E-CFFC3C74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30123"/>
      </p:ext>
    </p:extLst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062A-F370-4E29-8E99-3FCF9843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B01B4-9B8B-4B77-9A66-93CE1DD10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AAFA3-1B72-49A4-9FCE-80034DA37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E6C21-0D3C-411B-8D74-FDBBAA45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12354-3EFC-4391-A461-EE4947B83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857C5-C86C-49EE-9683-23A2086A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37231"/>
      </p:ext>
    </p:extLst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7D6C-F656-4262-B6A6-0EDC5CE7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BA2A0F-A548-4ADA-8E34-2D3F8F600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4EC557-B57D-4F0E-8746-CC17BD807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D92E2-3A65-4593-B97E-12DAEDF1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CD9C4-84B2-4145-8019-8CA3B535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386A-C890-477F-8697-8254C38B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78577"/>
      </p:ext>
    </p:extLst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A3E430-8BD9-402F-97A0-3355F6D8C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494C5-E91F-4851-B899-7F3221740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0D8AC-9C2A-4845-AC0C-7EB62419C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0BC7D-BB29-4BBF-8EBE-A6C6D051B05E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27A2A-4581-4FED-9AE7-C5E716A7A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DB68D-08F6-4529-A678-7B19235015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50BB-D3DA-47DC-8D0D-1D70BDE9D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8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Power of Patience: 4 Tips for Self-Development - Wayne Elsey">
            <a:extLst>
              <a:ext uri="{FF2B5EF4-FFF2-40B4-BE49-F238E27FC236}">
                <a16:creationId xmlns:a16="http://schemas.microsoft.com/office/drawing/2014/main" id="{1FA0D308-EAC7-43E8-AB6A-125074E64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74"/>
            <a:ext cx="12191999" cy="683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62B207-EE14-48BA-BA4C-12B48203C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3479" y="499165"/>
            <a:ext cx="5433392" cy="193923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We Need</a:t>
            </a:r>
            <a:b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Patience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1B0BF-029A-4553-B1D3-C71CB5C19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6453" y="3591720"/>
            <a:ext cx="4227443" cy="16557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Four Areas </a:t>
            </a:r>
          </a:p>
          <a:p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Where We</a:t>
            </a:r>
          </a:p>
          <a:p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Need Patience</a:t>
            </a:r>
          </a:p>
        </p:txBody>
      </p:sp>
    </p:spTree>
    <p:extLst>
      <p:ext uri="{BB962C8B-B14F-4D97-AF65-F5344CB8AC3E}">
        <p14:creationId xmlns:p14="http://schemas.microsoft.com/office/powerpoint/2010/main" val="769160309"/>
      </p:ext>
    </p:extLst>
  </p:cSld>
  <p:clrMapOvr>
    <a:masterClrMapping/>
  </p:clrMapOvr>
  <p:transition spd="slow"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3 – Patience with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Producing faith takes time.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(Luke 8:11)  "Now the parable is this: The seed is the word of God.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(1 Corinthians 3:6)  I planted, Apollos watered, but God gave the increase.</a:t>
            </a:r>
          </a:p>
          <a:p>
            <a:endParaRPr lang="en-US" sz="3200" b="1" dirty="0">
              <a:latin typeface="Verdana" panose="020B0604030504040204" pitchFamily="34" charset="0"/>
            </a:endParaRPr>
          </a:p>
          <a:p>
            <a:r>
              <a:rPr lang="en-US" sz="3200" b="1" dirty="0">
                <a:latin typeface="Verdana" panose="020B0604030504040204" pitchFamily="34" charset="0"/>
              </a:rPr>
              <a:t>Plant the seed, water it – and WAIT.</a:t>
            </a:r>
          </a:p>
          <a:p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17441"/>
      </p:ext>
    </p:extLst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3 – Patience with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Preachers and teachers – publicly and in private studies – MUST be patient with the learner.</a:t>
            </a:r>
          </a:p>
          <a:p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(2 Timothy 4:2)  Preach the word! Be ready in season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out of season. Convince, rebuke, exhort,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with all longsuffering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and teaching.</a:t>
            </a:r>
          </a:p>
          <a:p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God is longsuffering with sinners. We also must be patient as they learn and believe.</a:t>
            </a:r>
          </a:p>
        </p:txBody>
      </p:sp>
    </p:spTree>
    <p:extLst>
      <p:ext uri="{BB962C8B-B14F-4D97-AF65-F5344CB8AC3E}">
        <p14:creationId xmlns:p14="http://schemas.microsoft.com/office/powerpoint/2010/main" val="3797740945"/>
      </p:ext>
    </p:extLst>
  </p:cSld>
  <p:clrMapOvr>
    <a:masterClrMapping/>
  </p:clrMapOvr>
  <p:transition spd="slow"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4 – Patience in the Christian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(Hebrews 12:1)  Therefore we also, since we are surrounded by so great a cloud of witnesses, let us lay aside every weight, and the sin which so easily ensnares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us,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and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let us run with endurance the race that is set before us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(Mark 13:13)  And you will be hated by all for My name's sake.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But he who endures to the end shall be save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d.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Many start the race – but do not finish.</a:t>
            </a:r>
          </a:p>
          <a:p>
            <a:r>
              <a:rPr lang="en-US" b="1" dirty="0">
                <a:latin typeface="Verdana" panose="020B0604030504040204" pitchFamily="34" charset="0"/>
              </a:rPr>
              <a:t>Don’t give up; endure to the end.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10022"/>
      </p:ext>
    </p:extLst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Two talking in the foyer after worship.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Person A – That was a great lesson on Patience.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Person B – Yes, but he went 5 minutes too long.</a:t>
            </a:r>
          </a:p>
        </p:txBody>
      </p:sp>
    </p:spTree>
    <p:extLst>
      <p:ext uri="{BB962C8B-B14F-4D97-AF65-F5344CB8AC3E}">
        <p14:creationId xmlns:p14="http://schemas.microsoft.com/office/powerpoint/2010/main" val="3925074794"/>
      </p:ext>
    </p:extLst>
  </p:cSld>
  <p:clrMapOvr>
    <a:masterClrMapping/>
  </p:clrMapOvr>
  <p:transition spd="slow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Two Greek words translated – Patience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3600" b="1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 word is most often translated “longsuffering” – 11 times in the NT; 3 times in reference to God</a:t>
            </a: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3600" b="1" baseline="30000" dirty="0">
                <a:latin typeface="Verdana" panose="020B0604030504040204" pitchFamily="34" charset="0"/>
                <a:ea typeface="Verdana" panose="020B0604030504040204" pitchFamily="34" charset="0"/>
              </a:rPr>
              <a:t>nd</a:t>
            </a:r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 word is translated patience (33 times) patient (6 times), patiently (6 times).</a:t>
            </a:r>
          </a:p>
        </p:txBody>
      </p:sp>
    </p:spTree>
    <p:extLst>
      <p:ext uri="{BB962C8B-B14F-4D97-AF65-F5344CB8AC3E}">
        <p14:creationId xmlns:p14="http://schemas.microsoft.com/office/powerpoint/2010/main" val="3636162957"/>
      </p:ext>
    </p:extLst>
  </p:cSld>
  <p:clrMapOvr>
    <a:masterClrMapping/>
  </p:clrMapOvr>
  <p:transition spd="slow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Simple definition of patience: Patience is the ability to idle your motor, when you feel like stripping your gears.</a:t>
            </a:r>
          </a:p>
          <a:p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Dictionary: The capacity to accept or tolerate delay, trouble, or suffering without getting angry or upset.</a:t>
            </a:r>
          </a:p>
        </p:txBody>
      </p:sp>
    </p:spTree>
    <p:extLst>
      <p:ext uri="{BB962C8B-B14F-4D97-AF65-F5344CB8AC3E}">
        <p14:creationId xmlns:p14="http://schemas.microsoft.com/office/powerpoint/2010/main" val="125377065"/>
      </p:ext>
    </p:extLst>
  </p:cSld>
  <p:clrMapOvr>
    <a:masterClrMapping/>
  </p:clrMapOvr>
  <p:transition spd="slow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1 – Patience with ourselves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(1 John 3:20)  For if our heart condemns us, God is greater than our heart, and knows all things.  (21)  Beloved, if our heart does not condemn us, we have confidence toward God.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Christians are not perfect, but forgiven.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Perhaps the hardest task we face is to be patient </a:t>
            </a:r>
            <a:r>
              <a:rPr lang="en-US" sz="3200" b="1">
                <a:latin typeface="Verdana" panose="020B0604030504040204" pitchFamily="34" charset="0"/>
                <a:ea typeface="Verdana" panose="020B0604030504040204" pitchFamily="34" charset="0"/>
              </a:rPr>
              <a:t>with ourselves as we grow.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065174"/>
      </p:ext>
    </p:extLst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1 – Patience with ourselves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03942" cy="4351338"/>
          </a:xfrm>
        </p:spPr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(1 John 1:10)  If we say that we have not sinned, we make Him a liar, and His word is not in us.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Notice John includes himself – “if WE say”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Admit that you messed up and learn from it.</a:t>
            </a:r>
          </a:p>
        </p:txBody>
      </p:sp>
      <p:pic>
        <p:nvPicPr>
          <p:cNvPr id="2050" name="Picture 2" descr="Please Be Patient With Me... | TheMrsTee - Lifestyle Blogger &amp; Media  Influencer">
            <a:extLst>
              <a:ext uri="{FF2B5EF4-FFF2-40B4-BE49-F238E27FC236}">
                <a16:creationId xmlns:a16="http://schemas.microsoft.com/office/drawing/2014/main" id="{531B4427-6C26-49FB-BB50-07DC172A3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179" y="2151723"/>
            <a:ext cx="3329541" cy="322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11414"/>
      </p:ext>
    </p:extLst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2 – Patience with other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(1 Corinthians 13:4a)  Love suffers long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and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is kind;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Patience is a part of the fruit of the Spirit.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(Galatians 5:22)  But the fruit of the Spirit is love, joy, peace,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longsuffering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 kindness, goodness, faithfulness,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Long suffering = to put up with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Married couples must learn – You are no bargain to live with either!</a:t>
            </a:r>
          </a:p>
        </p:txBody>
      </p:sp>
    </p:spTree>
    <p:extLst>
      <p:ext uri="{BB962C8B-B14F-4D97-AF65-F5344CB8AC3E}">
        <p14:creationId xmlns:p14="http://schemas.microsoft.com/office/powerpoint/2010/main" val="3631965881"/>
      </p:ext>
    </p:extLst>
  </p:cSld>
  <p:clrMapOvr>
    <a:masterClrMapping/>
  </p:clrMapOvr>
  <p:transition spd="slow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2 – Patience with other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When Christians do wrong: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Do not ignore the wrong of others.</a:t>
            </a:r>
          </a:p>
          <a:p>
            <a:pPr lvl="1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Be gentle in helping them do better.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(Galatians 6:1)  Brethren, if a man is overtaken in any trespass, you who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spiritual restore such a one in a spirit of gentleness, considering yourself lest you also be tempted.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(James 5:20)  let him know that he who turns a sinner from the error of his way will save a soul from death and cover a multitude of sins.</a:t>
            </a:r>
          </a:p>
        </p:txBody>
      </p:sp>
    </p:spTree>
    <p:extLst>
      <p:ext uri="{BB962C8B-B14F-4D97-AF65-F5344CB8AC3E}">
        <p14:creationId xmlns:p14="http://schemas.microsoft.com/office/powerpoint/2010/main" val="963819311"/>
      </p:ext>
    </p:extLst>
  </p:cSld>
  <p:clrMapOvr>
    <a:masterClrMapping/>
  </p:clrMapOvr>
  <p:transition spd="slow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4EC9-FE23-4C8A-BA6A-F083C79F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3 – Patience with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ED7F1-B9FD-4AEC-BF2D-31A55DEF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954" cy="4351338"/>
          </a:xfrm>
        </p:spPr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You have had time to learn and grow.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Do not expect them to read a verse in the Bible and immediately make changes in their life.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(1 Thessalonians 5:14)  Now we exhort you, brethren, warn those who are unruly, comfort the fainthearted, uphold the weak,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be patient with all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082785"/>
      </p:ext>
    </p:extLst>
  </p:cSld>
  <p:clrMapOvr>
    <a:masterClrMapping/>
  </p:clrMapOvr>
  <p:transition spd="slow">
    <p:comb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725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Verdana</vt:lpstr>
      <vt:lpstr>Office Theme</vt:lpstr>
      <vt:lpstr>We Need Patience</vt:lpstr>
      <vt:lpstr>Introduction</vt:lpstr>
      <vt:lpstr>Introduction</vt:lpstr>
      <vt:lpstr>Introduction</vt:lpstr>
      <vt:lpstr>1 – Patience with ourselves</vt:lpstr>
      <vt:lpstr>1 – Patience with ourselves</vt:lpstr>
      <vt:lpstr>2 – Patience with other Christians</vt:lpstr>
      <vt:lpstr>2 – Patience with other Christians</vt:lpstr>
      <vt:lpstr>3 – Patience with the lost</vt:lpstr>
      <vt:lpstr>3 – Patience with the lost</vt:lpstr>
      <vt:lpstr>3 – Patience with the lost</vt:lpstr>
      <vt:lpstr>4 – Patience in the Christian 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Need Patience</dc:title>
  <dc:creator>Manly Luscombe</dc:creator>
  <cp:lastModifiedBy>Manly Luscombe</cp:lastModifiedBy>
  <cp:revision>7</cp:revision>
  <dcterms:created xsi:type="dcterms:W3CDTF">2021-03-27T16:37:03Z</dcterms:created>
  <dcterms:modified xsi:type="dcterms:W3CDTF">2021-06-19T01:33:58Z</dcterms:modified>
</cp:coreProperties>
</file>