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56" r:id="rId2"/>
    <p:sldId id="257" r:id="rId3"/>
    <p:sldId id="261" r:id="rId4"/>
    <p:sldId id="263" r:id="rId5"/>
    <p:sldId id="258" r:id="rId6"/>
    <p:sldId id="264" r:id="rId7"/>
    <p:sldId id="265" r:id="rId8"/>
    <p:sldId id="266" r:id="rId9"/>
    <p:sldId id="267" r:id="rId10"/>
    <p:sldId id="259" r:id="rId11"/>
    <p:sldId id="268" r:id="rId12"/>
    <p:sldId id="269" r:id="rId13"/>
    <p:sldId id="260" r:id="rId14"/>
    <p:sldId id="270" r:id="rId15"/>
    <p:sldId id="271" r:id="rId16"/>
    <p:sldId id="272" r:id="rId17"/>
    <p:sldId id="273" r:id="rId18"/>
  </p:sldIdLst>
  <p:sldSz cx="17340263"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1733930" rtl="0" fontAlgn="auto" latinLnBrk="0" hangingPunct="0">
      <a:lnSpc>
        <a:spcPct val="9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1pPr>
    <a:lvl2pPr marL="0" marR="0" indent="457200" algn="ctr" defTabSz="1733930" rtl="0" fontAlgn="auto" latinLnBrk="0" hangingPunct="0">
      <a:lnSpc>
        <a:spcPct val="9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2pPr>
    <a:lvl3pPr marL="0" marR="0" indent="914400" algn="ctr" defTabSz="1733930" rtl="0" fontAlgn="auto" latinLnBrk="0" hangingPunct="0">
      <a:lnSpc>
        <a:spcPct val="9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3pPr>
    <a:lvl4pPr marL="0" marR="0" indent="1371600" algn="ctr" defTabSz="1733930" rtl="0" fontAlgn="auto" latinLnBrk="0" hangingPunct="0">
      <a:lnSpc>
        <a:spcPct val="9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4pPr>
    <a:lvl5pPr marL="0" marR="0" indent="1828800" algn="ctr" defTabSz="1733930" rtl="0" fontAlgn="auto" latinLnBrk="0" hangingPunct="0">
      <a:lnSpc>
        <a:spcPct val="9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5pPr>
    <a:lvl6pPr marL="0" marR="0" indent="2286000" algn="ctr" defTabSz="1733930" rtl="0" fontAlgn="auto" latinLnBrk="0" hangingPunct="0">
      <a:lnSpc>
        <a:spcPct val="9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6pPr>
    <a:lvl7pPr marL="0" marR="0" indent="2743200" algn="ctr" defTabSz="1733930" rtl="0" fontAlgn="auto" latinLnBrk="0" hangingPunct="0">
      <a:lnSpc>
        <a:spcPct val="9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7pPr>
    <a:lvl8pPr marL="0" marR="0" indent="3200400" algn="ctr" defTabSz="1733930" rtl="0" fontAlgn="auto" latinLnBrk="0" hangingPunct="0">
      <a:lnSpc>
        <a:spcPct val="9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8pPr>
    <a:lvl9pPr marL="0" marR="0" indent="3657600" algn="ctr" defTabSz="1733930" rtl="0" fontAlgn="auto" latinLnBrk="0" hangingPunct="0">
      <a:lnSpc>
        <a:spcPct val="9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54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
          <a:latin typeface="Graphik"/>
          <a:ea typeface="Graphik"/>
          <a:cs typeface="Graphik"/>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
          <a:latin typeface="Graphik"/>
          <a:ea typeface="Graphik"/>
          <a:cs typeface="Graphik"/>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254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
          <a:latin typeface="Graphik Semibold"/>
          <a:ea typeface="Graphik Semibold"/>
          <a:cs typeface="Graphik Semibold"/>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576672"/>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hueOff val="-217956"/>
              <a:satOff val="14368"/>
              <a:lumOff val="17764"/>
            </a:schemeClr>
          </a:solidFill>
        </a:fill>
      </a:tcStyle>
    </a:firstRow>
  </a:tblStyle>
  <a:tblStyle styleId="{EEE7283C-3CF3-47DC-8721-378D4A62B228}" styleName="">
    <a:tblBg/>
    <a:wholeTbl>
      <a:tcTxStyle b="off" i="off">
        <a:font>
          <a:latin typeface="Graphik"/>
          <a:ea typeface="Graphik"/>
          <a:cs typeface="Graphik"/>
        </a:font>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CEEEE"/>
          </a:solidFill>
        </a:fill>
      </a:tcStyle>
    </a:band2H>
    <a:firstCol>
      <a:tcTxStyle b="on" i="off">
        <a:font>
          <a:latin typeface="Graphik Semibold"/>
          <a:ea typeface="Graphik Semibold"/>
          <a:cs typeface="Graphik Semibold"/>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chemeClr val="accent3">
              <a:hueOff val="605575"/>
              <a:satOff val="15655"/>
              <a:lumOff val="22628"/>
            </a:schemeClr>
          </a:solidFill>
        </a:fill>
      </a:tcStyle>
    </a:firstCol>
    <a:lastRow>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Graphik Semibold"/>
          <a:ea typeface="Graphik Semibold"/>
          <a:cs typeface="Graphik Semibold"/>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chemeClr val="accent3"/>
          </a:solidFill>
        </a:fill>
      </a:tcStyle>
    </a:firstRow>
  </a:tblStyle>
  <a:tblStyle styleId="{CF821DB8-F4EB-4A41-A1BA-3FCAFE7338EE}" styleName="">
    <a:tblBg/>
    <a:wholeTbl>
      <a:tcTxStyle b="off" i="off">
        <a:font>
          <a:latin typeface="Graphik"/>
          <a:ea typeface="Graphik"/>
          <a:cs typeface="Graphik"/>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9036"/>
              <a:lumOff val="17111"/>
            </a:schemeClr>
          </a:solidFill>
        </a:fill>
      </a:tcStyle>
    </a:band2H>
    <a:firstCol>
      <a:tcTxStyle b="on" i="off">
        <a:font>
          <a:latin typeface="Graphik Semibold"/>
          <a:ea typeface="Graphik Semibold"/>
          <a:cs typeface="Graphik Semi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BD17"/>
          </a:solidFill>
        </a:fill>
      </a:tcStyle>
    </a:firstCol>
    <a:lastRow>
      <a:tcTxStyle b="on" i="off">
        <a:font>
          <a:latin typeface="Graphik Semibold"/>
          <a:ea typeface="Graphik Semibold"/>
          <a:cs typeface="Graphik Semi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254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n" i="off">
        <a:font>
          <a:latin typeface="Graphik Semibold"/>
          <a:ea typeface="Graphik Semibold"/>
          <a:cs typeface="Graphik Semi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8A25"/>
          </a:solidFill>
        </a:fill>
      </a:tcStyle>
    </a:firstRow>
  </a:tblStyle>
  <a:tblStyle styleId="{33BA23B1-9221-436E-865A-0063620EA4FD}" styleName="">
    <a:tblBg/>
    <a:wholeTbl>
      <a:tcTxStyle b="off" i="off">
        <a:font>
          <a:latin typeface="Graphik"/>
          <a:ea typeface="Graphik"/>
          <a:cs typeface="Graphik"/>
        </a:font>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12700" cap="flat">
              <a:solidFill>
                <a:srgbClr val="5E5E5E"/>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noFill/>
        </a:fill>
      </a:tcStyle>
    </a:wholeTbl>
    <a:band2H>
      <a:tcTxStyle/>
      <a:tcStyle>
        <a:tcBdr/>
        <a:fill>
          <a:solidFill>
            <a:srgbClr val="ECEEEF"/>
          </a:solidFill>
        </a:fill>
      </a:tcStyle>
    </a:band2H>
    <a:firstCol>
      <a:tcTxStyle b="on" i="off">
        <a:font>
          <a:latin typeface="Graphik Semibold"/>
          <a:ea typeface="Graphik Semibold"/>
          <a:cs typeface="Graphik Semibold"/>
        </a:font>
        <a:srgbClr val="FFFFFF"/>
      </a:tcTxStyle>
      <a:tcStyle>
        <a:tcBdr>
          <a:left>
            <a:ln w="12700" cap="flat">
              <a:solidFill>
                <a:srgbClr val="A6AAA9"/>
              </a:solidFill>
              <a:prstDash val="solid"/>
              <a:miter lim="400000"/>
            </a:ln>
          </a:left>
          <a:right>
            <a:ln w="12700" cap="flat">
              <a:solidFill>
                <a:srgbClr val="5E5E5E"/>
              </a:solidFill>
              <a:prstDash val="solid"/>
              <a:miter lim="400000"/>
            </a:ln>
          </a:right>
          <a:top>
            <a:ln w="12700" cap="flat">
              <a:solidFill>
                <a:srgbClr val="5E5E5E"/>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32C5B9"/>
          </a:solidFill>
        </a:fill>
      </a:tcStyle>
    </a:firstCol>
    <a:lastRow>
      <a:tcTxStyle b="on" i="off">
        <a:font>
          <a:latin typeface="Graphik Semibold"/>
          <a:ea typeface="Graphik Semibold"/>
          <a:cs typeface="Graphik Semibold"/>
        </a:font>
        <a:srgbClr val="000000"/>
      </a:tcTxStyle>
      <a:tcStyle>
        <a:tcBdr>
          <a:left>
            <a:ln w="12700" cap="flat">
              <a:solidFill>
                <a:srgbClr val="A7AAA9"/>
              </a:solidFill>
              <a:prstDash val="solid"/>
              <a:miter lim="400000"/>
            </a:ln>
          </a:left>
          <a:right>
            <a:ln w="12700" cap="flat">
              <a:solidFill>
                <a:srgbClr val="A7AAA9"/>
              </a:solidFill>
              <a:prstDash val="solid"/>
              <a:miter lim="400000"/>
            </a:ln>
          </a:right>
          <a:top>
            <a:ln w="25400" cap="flat">
              <a:solidFill>
                <a:schemeClr val="accent2">
                  <a:hueOff val="240640"/>
                  <a:satOff val="2542"/>
                  <a:lumOff val="-13198"/>
                </a:schemeClr>
              </a:solidFill>
              <a:prstDash val="solid"/>
              <a:miter lim="400000"/>
            </a:ln>
          </a:top>
          <a:bottom>
            <a:ln w="12700" cap="flat">
              <a:solidFill>
                <a:srgbClr val="A6AAA9"/>
              </a:solidFill>
              <a:prstDash val="solid"/>
              <a:miter lim="400000"/>
            </a:ln>
          </a:bottom>
          <a:insideH>
            <a:ln w="12700" cap="flat">
              <a:solidFill>
                <a:srgbClr val="A7AAA9"/>
              </a:solidFill>
              <a:prstDash val="solid"/>
              <a:miter lim="400000"/>
            </a:ln>
          </a:insideH>
          <a:insideV>
            <a:ln w="12700" cap="flat">
              <a:solidFill>
                <a:srgbClr val="A7AAA9"/>
              </a:solidFill>
              <a:prstDash val="solid"/>
              <a:miter lim="400000"/>
            </a:ln>
          </a:insideV>
        </a:tcBdr>
        <a:fill>
          <a:noFill/>
        </a:fill>
      </a:tcStyle>
    </a:lastRow>
    <a:firstRow>
      <a:tcTxStyle b="on" i="off">
        <a:font>
          <a:latin typeface="Graphik Semibold"/>
          <a:ea typeface="Graphik Semibold"/>
          <a:cs typeface="Graphik Semibold"/>
        </a:font>
        <a:srgbClr val="FFFFFF"/>
      </a:tcTxStyle>
      <a:tcStyle>
        <a:tcBdr>
          <a:left>
            <a:ln w="12700" cap="flat">
              <a:solidFill>
                <a:srgbClr val="5E5E5E"/>
              </a:solidFill>
              <a:prstDash val="solid"/>
              <a:miter lim="400000"/>
            </a:ln>
          </a:left>
          <a:right>
            <a:ln w="12700" cap="flat">
              <a:solidFill>
                <a:srgbClr val="5E5E5E"/>
              </a:solidFill>
              <a:prstDash val="solid"/>
              <a:miter lim="400000"/>
            </a:ln>
          </a:right>
          <a:top>
            <a:ln w="12700" cap="flat">
              <a:solidFill>
                <a:srgbClr val="A6AAA9"/>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chemeClr val="accent2">
              <a:hueOff val="240640"/>
              <a:satOff val="2542"/>
              <a:lumOff val="-13198"/>
            </a:schemeClr>
          </a:solidFill>
        </a:fill>
      </a:tcStyle>
    </a:firstRow>
  </a:tblStyle>
  <a:tblStyle styleId="{2708684C-4D16-4618-839F-0558EEFCDFE6}" styleName="">
    <a:tblBg/>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F"/>
          </a:solidFill>
        </a:fill>
      </a:tcStyle>
    </a:band2H>
    <a:firstCol>
      <a:tcTxStyle b="on" i="off">
        <a:font>
          <a:latin typeface="Graphik Semibold"/>
          <a:ea typeface="Graphik Semibold"/>
          <a:cs typeface="Graphik Semibold"/>
        </a:font>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75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381000" y="685800"/>
            <a:ext cx="6096000" cy="3429000"/>
          </a:xfrm>
          <a:prstGeom prst="rect">
            <a:avLst/>
          </a:prstGeom>
        </p:spPr>
        <p:txBody>
          <a:bodyPr/>
          <a:lstStyle/>
          <a:p>
            <a:endParaRPr/>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Presentation Title"/>
          <p:cNvSpPr txBox="1">
            <a:spLocks noGrp="1"/>
          </p:cNvSpPr>
          <p:nvPr>
            <p:ph type="title" hasCustomPrompt="1"/>
          </p:nvPr>
        </p:nvSpPr>
        <p:spPr>
          <a:xfrm>
            <a:off x="948296" y="2197100"/>
            <a:ext cx="15443672" cy="3302000"/>
          </a:xfrm>
          <a:prstGeom prst="rect">
            <a:avLst/>
          </a:prstGeom>
        </p:spPr>
        <p:txBody>
          <a:bodyPr anchor="b"/>
          <a:lstStyle>
            <a:lvl1pPr>
              <a:lnSpc>
                <a:spcPct val="80000"/>
              </a:lnSpc>
              <a:defRPr sz="10934" spc="-109"/>
            </a:lvl1pPr>
          </a:lstStyle>
          <a:p>
            <a:r>
              <a:t>Presentation Title</a:t>
            </a:r>
          </a:p>
        </p:txBody>
      </p:sp>
      <p:sp>
        <p:nvSpPr>
          <p:cNvPr id="12" name="Body Level One…"/>
          <p:cNvSpPr txBox="1">
            <a:spLocks noGrp="1"/>
          </p:cNvSpPr>
          <p:nvPr>
            <p:ph type="body" sz="quarter" idx="1" hasCustomPrompt="1"/>
          </p:nvPr>
        </p:nvSpPr>
        <p:spPr>
          <a:xfrm>
            <a:off x="948296" y="5334000"/>
            <a:ext cx="15443672" cy="1455526"/>
          </a:xfrm>
          <a:prstGeom prst="rect">
            <a:avLst/>
          </a:prstGeom>
        </p:spPr>
        <p:txBody>
          <a:bodyPr/>
          <a:lstStyle>
            <a:lvl1pPr marL="0" indent="0" algn="ctr" defTabSz="778972">
              <a:lnSpc>
                <a:spcPct val="100000"/>
              </a:lnSpc>
              <a:spcBef>
                <a:spcPts val="0"/>
              </a:spcBef>
              <a:buSzTx/>
              <a:buNone/>
              <a:defRPr sz="5067" spc="-51">
                <a:latin typeface="Graphik Semibold"/>
                <a:ea typeface="Graphik Semibold"/>
                <a:cs typeface="Graphik Semibold"/>
                <a:sym typeface="Graphik Semibold"/>
              </a:defRPr>
            </a:lvl1pPr>
            <a:lvl2pPr marL="0" indent="609630" algn="ctr" defTabSz="778972">
              <a:lnSpc>
                <a:spcPct val="100000"/>
              </a:lnSpc>
              <a:spcBef>
                <a:spcPts val="0"/>
              </a:spcBef>
              <a:buSzTx/>
              <a:buNone/>
              <a:defRPr sz="5067" spc="-51">
                <a:latin typeface="Graphik Semibold"/>
                <a:ea typeface="Graphik Semibold"/>
                <a:cs typeface="Graphik Semibold"/>
                <a:sym typeface="Graphik Semibold"/>
              </a:defRPr>
            </a:lvl2pPr>
            <a:lvl3pPr marL="0" indent="1219261" algn="ctr" defTabSz="778972">
              <a:lnSpc>
                <a:spcPct val="100000"/>
              </a:lnSpc>
              <a:spcBef>
                <a:spcPts val="0"/>
              </a:spcBef>
              <a:buSzTx/>
              <a:buNone/>
              <a:defRPr sz="5067" spc="-51">
                <a:latin typeface="Graphik Semibold"/>
                <a:ea typeface="Graphik Semibold"/>
                <a:cs typeface="Graphik Semibold"/>
                <a:sym typeface="Graphik Semibold"/>
              </a:defRPr>
            </a:lvl3pPr>
            <a:lvl4pPr marL="0" indent="1828891" algn="ctr" defTabSz="778972">
              <a:lnSpc>
                <a:spcPct val="100000"/>
              </a:lnSpc>
              <a:spcBef>
                <a:spcPts val="0"/>
              </a:spcBef>
              <a:buSzTx/>
              <a:buNone/>
              <a:defRPr sz="5067" spc="-51">
                <a:latin typeface="Graphik Semibold"/>
                <a:ea typeface="Graphik Semibold"/>
                <a:cs typeface="Graphik Semibold"/>
                <a:sym typeface="Graphik Semibold"/>
              </a:defRPr>
            </a:lvl4pPr>
            <a:lvl5pPr marL="0" indent="2438522" algn="ctr" defTabSz="778972">
              <a:lnSpc>
                <a:spcPct val="100000"/>
              </a:lnSpc>
              <a:spcBef>
                <a:spcPts val="0"/>
              </a:spcBef>
              <a:buSzTx/>
              <a:buNone/>
              <a:defRPr sz="5067" spc="-51">
                <a:latin typeface="Graphik Semibold"/>
                <a:ea typeface="Graphik Semibold"/>
                <a:cs typeface="Graphik Semibold"/>
                <a:sym typeface="Graphik Semibold"/>
              </a:defRPr>
            </a:lvl5pPr>
          </a:lstStyle>
          <a:p>
            <a:r>
              <a:t>Presentation Subtitle</a:t>
            </a:r>
          </a:p>
          <a:p>
            <a:pPr lvl="1"/>
            <a:endParaRPr/>
          </a:p>
          <a:p>
            <a:pPr lvl="2"/>
            <a:endParaRPr/>
          </a:p>
          <a:p>
            <a:pPr lvl="3"/>
            <a:endParaRPr/>
          </a:p>
          <a:p>
            <a:pPr lvl="4"/>
            <a:endParaRPr/>
          </a:p>
        </p:txBody>
      </p:sp>
      <p:sp>
        <p:nvSpPr>
          <p:cNvPr id="13" name="Author and Date"/>
          <p:cNvSpPr txBox="1">
            <a:spLocks noGrp="1"/>
          </p:cNvSpPr>
          <p:nvPr>
            <p:ph type="body" sz="quarter" idx="21" hasCustomPrompt="1"/>
          </p:nvPr>
        </p:nvSpPr>
        <p:spPr>
          <a:xfrm>
            <a:off x="948296" y="8410817"/>
            <a:ext cx="15443672" cy="429261"/>
          </a:xfrm>
          <a:prstGeom prst="rect">
            <a:avLst/>
          </a:prstGeom>
        </p:spPr>
        <p:txBody>
          <a:bodyPr/>
          <a:lstStyle>
            <a:lvl1pPr marL="0" indent="0" algn="ctr" defTabSz="782735">
              <a:lnSpc>
                <a:spcPct val="100000"/>
              </a:lnSpc>
              <a:spcBef>
                <a:spcPts val="0"/>
              </a:spcBef>
              <a:buSzTx/>
              <a:buNone/>
              <a:defRPr sz="2667" spc="-25">
                <a:latin typeface="Graphik Medium"/>
                <a:ea typeface="Graphik Medium"/>
                <a:cs typeface="Graphik Medium"/>
                <a:sym typeface="Graphik Medium"/>
              </a:defRPr>
            </a:lvl1pPr>
          </a:lstStyle>
          <a:p>
            <a:r>
              <a:t>Author and Date</a:t>
            </a:r>
          </a:p>
        </p:txBody>
      </p:sp>
      <p:sp>
        <p:nvSpPr>
          <p:cNvPr id="14" name="Slide Number"/>
          <p:cNvSpPr txBox="1">
            <a:spLocks noGrp="1"/>
          </p:cNvSpPr>
          <p:nvPr>
            <p:ph type="sldNum" sz="quarter" idx="2"/>
          </p:nvPr>
        </p:nvSpPr>
        <p:spPr>
          <a:xfrm>
            <a:off x="8478787" y="9057108"/>
            <a:ext cx="384721" cy="389915"/>
          </a:xfrm>
          <a:prstGeom prst="rect">
            <a:avLst/>
          </a:prstGeom>
        </p:spPr>
        <p:txBody>
          <a:bodyPr/>
          <a:lstStyle/>
          <a:p>
            <a:fld id="{86CB4B4D-7CA3-9044-876B-883B54F8677D}" type="slidenum">
              <a:t>‹#›</a:t>
            </a:fld>
            <a:endParaRPr/>
          </a:p>
        </p:txBody>
      </p:sp>
    </p:spTree>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98" name="Body Level One…"/>
          <p:cNvSpPr txBox="1">
            <a:spLocks noGrp="1"/>
          </p:cNvSpPr>
          <p:nvPr>
            <p:ph type="body" idx="1" hasCustomPrompt="1"/>
          </p:nvPr>
        </p:nvSpPr>
        <p:spPr>
          <a:xfrm>
            <a:off x="948296" y="2451100"/>
            <a:ext cx="15443672" cy="4445000"/>
          </a:xfrm>
          <a:prstGeom prst="rect">
            <a:avLst/>
          </a:prstGeom>
        </p:spPr>
        <p:txBody>
          <a:bodyPr anchor="ctr"/>
          <a:lstStyle>
            <a:lvl1pPr marL="0" indent="0" algn="ctr">
              <a:lnSpc>
                <a:spcPct val="80000"/>
              </a:lnSpc>
              <a:spcBef>
                <a:spcPts val="0"/>
              </a:spcBef>
              <a:buSzTx/>
              <a:buNone/>
              <a:defRPr sz="10934">
                <a:latin typeface="Canela Regular"/>
                <a:ea typeface="Canela Regular"/>
                <a:cs typeface="Canela Regular"/>
                <a:sym typeface="Canela Regular"/>
              </a:defRPr>
            </a:lvl1pPr>
            <a:lvl2pPr marL="0" indent="609630" algn="ctr">
              <a:lnSpc>
                <a:spcPct val="80000"/>
              </a:lnSpc>
              <a:spcBef>
                <a:spcPts val="0"/>
              </a:spcBef>
              <a:buSzTx/>
              <a:buNone/>
              <a:defRPr sz="10934">
                <a:latin typeface="Canela Regular"/>
                <a:ea typeface="Canela Regular"/>
                <a:cs typeface="Canela Regular"/>
                <a:sym typeface="Canela Regular"/>
              </a:defRPr>
            </a:lvl2pPr>
            <a:lvl3pPr marL="0" indent="1219261" algn="ctr">
              <a:lnSpc>
                <a:spcPct val="80000"/>
              </a:lnSpc>
              <a:spcBef>
                <a:spcPts val="0"/>
              </a:spcBef>
              <a:buSzTx/>
              <a:buNone/>
              <a:defRPr sz="10934">
                <a:latin typeface="Canela Regular"/>
                <a:ea typeface="Canela Regular"/>
                <a:cs typeface="Canela Regular"/>
                <a:sym typeface="Canela Regular"/>
              </a:defRPr>
            </a:lvl3pPr>
            <a:lvl4pPr marL="0" indent="1828891" algn="ctr">
              <a:lnSpc>
                <a:spcPct val="80000"/>
              </a:lnSpc>
              <a:spcBef>
                <a:spcPts val="0"/>
              </a:spcBef>
              <a:buSzTx/>
              <a:buNone/>
              <a:defRPr sz="10934">
                <a:latin typeface="Canela Regular"/>
                <a:ea typeface="Canela Regular"/>
                <a:cs typeface="Canela Regular"/>
                <a:sym typeface="Canela Regular"/>
              </a:defRPr>
            </a:lvl4pPr>
            <a:lvl5pPr marL="0" indent="2438522" algn="ctr">
              <a:lnSpc>
                <a:spcPct val="80000"/>
              </a:lnSpc>
              <a:spcBef>
                <a:spcPts val="0"/>
              </a:spcBef>
              <a:buSzTx/>
              <a:buNone/>
              <a:defRPr sz="10934">
                <a:latin typeface="Canela Regular"/>
                <a:ea typeface="Canela Regular"/>
                <a:cs typeface="Canela Regular"/>
                <a:sym typeface="Canela Regular"/>
              </a:defRPr>
            </a:lvl5pPr>
          </a:lstStyle>
          <a:p>
            <a:r>
              <a:t>Statement</a:t>
            </a:r>
          </a:p>
          <a:p>
            <a:pPr lvl="1"/>
            <a:endParaRPr/>
          </a:p>
          <a:p>
            <a:pPr lvl="2"/>
            <a:endParaRPr/>
          </a:p>
          <a:p>
            <a:pPr lvl="3"/>
            <a:endParaRPr/>
          </a:p>
          <a:p>
            <a:pPr lvl="4"/>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06" name="Body Level One…"/>
          <p:cNvSpPr txBox="1">
            <a:spLocks noGrp="1"/>
          </p:cNvSpPr>
          <p:nvPr>
            <p:ph type="body" sz="half" idx="1" hasCustomPrompt="1"/>
          </p:nvPr>
        </p:nvSpPr>
        <p:spPr>
          <a:xfrm>
            <a:off x="948296" y="1926083"/>
            <a:ext cx="15443672" cy="4157038"/>
          </a:xfrm>
          <a:prstGeom prst="rect">
            <a:avLst/>
          </a:prstGeom>
        </p:spPr>
        <p:txBody>
          <a:bodyPr anchor="b"/>
          <a:lstStyle>
            <a:lvl1pPr marL="0" indent="0" algn="ctr">
              <a:lnSpc>
                <a:spcPct val="80000"/>
              </a:lnSpc>
              <a:spcBef>
                <a:spcPts val="0"/>
              </a:spcBef>
              <a:buSzTx/>
              <a:buNone/>
              <a:defRPr sz="21068">
                <a:latin typeface="+mn-lt"/>
                <a:ea typeface="+mn-ea"/>
                <a:cs typeface="+mn-cs"/>
                <a:sym typeface="Canela Bold"/>
              </a:defRPr>
            </a:lvl1pPr>
            <a:lvl2pPr marL="0" indent="609630" algn="ctr">
              <a:lnSpc>
                <a:spcPct val="80000"/>
              </a:lnSpc>
              <a:spcBef>
                <a:spcPts val="0"/>
              </a:spcBef>
              <a:buSzTx/>
              <a:buNone/>
              <a:defRPr sz="21068">
                <a:latin typeface="+mn-lt"/>
                <a:ea typeface="+mn-ea"/>
                <a:cs typeface="+mn-cs"/>
                <a:sym typeface="Canela Bold"/>
              </a:defRPr>
            </a:lvl2pPr>
            <a:lvl3pPr marL="0" indent="1219261" algn="ctr">
              <a:lnSpc>
                <a:spcPct val="80000"/>
              </a:lnSpc>
              <a:spcBef>
                <a:spcPts val="0"/>
              </a:spcBef>
              <a:buSzTx/>
              <a:buNone/>
              <a:defRPr sz="21068">
                <a:latin typeface="+mn-lt"/>
                <a:ea typeface="+mn-ea"/>
                <a:cs typeface="+mn-cs"/>
                <a:sym typeface="Canela Bold"/>
              </a:defRPr>
            </a:lvl3pPr>
            <a:lvl4pPr marL="0" indent="1828891" algn="ctr">
              <a:lnSpc>
                <a:spcPct val="80000"/>
              </a:lnSpc>
              <a:spcBef>
                <a:spcPts val="0"/>
              </a:spcBef>
              <a:buSzTx/>
              <a:buNone/>
              <a:defRPr sz="21068">
                <a:latin typeface="+mn-lt"/>
                <a:ea typeface="+mn-ea"/>
                <a:cs typeface="+mn-cs"/>
                <a:sym typeface="Canela Bold"/>
              </a:defRPr>
            </a:lvl4pPr>
            <a:lvl5pPr marL="0" indent="2438522" algn="ctr">
              <a:lnSpc>
                <a:spcPct val="80000"/>
              </a:lnSpc>
              <a:spcBef>
                <a:spcPts val="0"/>
              </a:spcBef>
              <a:buSzTx/>
              <a:buNone/>
              <a:defRPr sz="21068">
                <a:latin typeface="+mn-lt"/>
                <a:ea typeface="+mn-ea"/>
                <a:cs typeface="+mn-cs"/>
                <a:sym typeface="Canela Bold"/>
              </a:defRPr>
            </a:lvl5pPr>
          </a:lstStyle>
          <a:p>
            <a:r>
              <a:t>100%</a:t>
            </a:r>
          </a:p>
          <a:p>
            <a:pPr lvl="1"/>
            <a:endParaRPr/>
          </a:p>
          <a:p>
            <a:pPr lvl="2"/>
            <a:endParaRPr/>
          </a:p>
          <a:p>
            <a:pPr lvl="3"/>
            <a:endParaRPr/>
          </a:p>
          <a:p>
            <a:pPr lvl="4"/>
            <a:endParaRPr/>
          </a:p>
        </p:txBody>
      </p:sp>
      <p:sp>
        <p:nvSpPr>
          <p:cNvPr id="107" name="Fact information"/>
          <p:cNvSpPr txBox="1">
            <a:spLocks noGrp="1"/>
          </p:cNvSpPr>
          <p:nvPr>
            <p:ph type="body" sz="quarter" idx="21" hasCustomPrompt="1"/>
          </p:nvPr>
        </p:nvSpPr>
        <p:spPr>
          <a:xfrm>
            <a:off x="948296" y="5625410"/>
            <a:ext cx="15443672" cy="630937"/>
          </a:xfrm>
          <a:prstGeom prst="rect">
            <a:avLst/>
          </a:prstGeom>
        </p:spPr>
        <p:txBody>
          <a:bodyPr/>
          <a:lstStyle>
            <a:lvl1pPr marL="0" indent="0" algn="ctr" defTabSz="778972">
              <a:lnSpc>
                <a:spcPct val="100000"/>
              </a:lnSpc>
              <a:spcBef>
                <a:spcPts val="0"/>
              </a:spcBef>
              <a:buSzTx/>
              <a:buNone/>
              <a:defRPr sz="4267" spc="-43">
                <a:latin typeface="Graphik Semibold"/>
                <a:ea typeface="Graphik Semibold"/>
                <a:cs typeface="Graphik Semibold"/>
                <a:sym typeface="Graphik Semibold"/>
              </a:defRPr>
            </a:lvl1pPr>
          </a:lstStyle>
          <a:p>
            <a:r>
              <a:t>Fact information</a:t>
            </a: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5" name="Attribution"/>
          <p:cNvSpPr txBox="1">
            <a:spLocks noGrp="1"/>
          </p:cNvSpPr>
          <p:nvPr>
            <p:ph type="body" sz="quarter" idx="21" hasCustomPrompt="1"/>
          </p:nvPr>
        </p:nvSpPr>
        <p:spPr>
          <a:xfrm>
            <a:off x="948296" y="7191693"/>
            <a:ext cx="15443672" cy="630937"/>
          </a:xfrm>
          <a:prstGeom prst="rect">
            <a:avLst/>
          </a:prstGeom>
        </p:spPr>
        <p:txBody>
          <a:bodyPr anchor="ctr"/>
          <a:lstStyle>
            <a:lvl1pPr marL="0" indent="0" algn="ctr" defTabSz="778972">
              <a:lnSpc>
                <a:spcPct val="100000"/>
              </a:lnSpc>
              <a:spcBef>
                <a:spcPts val="0"/>
              </a:spcBef>
              <a:buSzTx/>
              <a:buNone/>
              <a:defRPr sz="4267" spc="-43">
                <a:latin typeface="Graphik Semibold"/>
                <a:ea typeface="Graphik Semibold"/>
                <a:cs typeface="Graphik Semibold"/>
                <a:sym typeface="Graphik Semibold"/>
              </a:defRPr>
            </a:lvl1pPr>
          </a:lstStyle>
          <a:p>
            <a:r>
              <a:t>Attribution</a:t>
            </a:r>
          </a:p>
        </p:txBody>
      </p:sp>
      <p:sp>
        <p:nvSpPr>
          <p:cNvPr id="116" name="Body Level One…"/>
          <p:cNvSpPr txBox="1">
            <a:spLocks noGrp="1"/>
          </p:cNvSpPr>
          <p:nvPr>
            <p:ph type="body" sz="half" idx="1" hasCustomPrompt="1"/>
          </p:nvPr>
        </p:nvSpPr>
        <p:spPr>
          <a:xfrm>
            <a:off x="948296" y="2743200"/>
            <a:ext cx="15443672" cy="3619500"/>
          </a:xfrm>
          <a:prstGeom prst="rect">
            <a:avLst/>
          </a:prstGeom>
        </p:spPr>
        <p:txBody>
          <a:bodyPr anchor="ctr"/>
          <a:lstStyle>
            <a:lvl1pPr marL="0" indent="0" algn="ctr" defTabSz="778972">
              <a:lnSpc>
                <a:spcPct val="80000"/>
              </a:lnSpc>
              <a:spcBef>
                <a:spcPts val="0"/>
              </a:spcBef>
              <a:buSzTx/>
              <a:buNone/>
              <a:defRPr sz="7734">
                <a:latin typeface="+mn-lt"/>
                <a:ea typeface="+mn-ea"/>
                <a:cs typeface="+mn-cs"/>
                <a:sym typeface="Canela Bold"/>
              </a:defRPr>
            </a:lvl1pPr>
            <a:lvl2pPr marL="0" indent="609630" algn="ctr" defTabSz="778972">
              <a:lnSpc>
                <a:spcPct val="80000"/>
              </a:lnSpc>
              <a:spcBef>
                <a:spcPts val="0"/>
              </a:spcBef>
              <a:buSzTx/>
              <a:buNone/>
              <a:defRPr sz="7734">
                <a:latin typeface="+mn-lt"/>
                <a:ea typeface="+mn-ea"/>
                <a:cs typeface="+mn-cs"/>
                <a:sym typeface="Canela Bold"/>
              </a:defRPr>
            </a:lvl2pPr>
            <a:lvl3pPr marL="0" indent="1219261" algn="ctr" defTabSz="778972">
              <a:lnSpc>
                <a:spcPct val="80000"/>
              </a:lnSpc>
              <a:spcBef>
                <a:spcPts val="0"/>
              </a:spcBef>
              <a:buSzTx/>
              <a:buNone/>
              <a:defRPr sz="7734">
                <a:latin typeface="+mn-lt"/>
                <a:ea typeface="+mn-ea"/>
                <a:cs typeface="+mn-cs"/>
                <a:sym typeface="Canela Bold"/>
              </a:defRPr>
            </a:lvl3pPr>
            <a:lvl4pPr marL="0" indent="1828891" algn="ctr" defTabSz="778972">
              <a:lnSpc>
                <a:spcPct val="80000"/>
              </a:lnSpc>
              <a:spcBef>
                <a:spcPts val="0"/>
              </a:spcBef>
              <a:buSzTx/>
              <a:buNone/>
              <a:defRPr sz="7734">
                <a:latin typeface="+mn-lt"/>
                <a:ea typeface="+mn-ea"/>
                <a:cs typeface="+mn-cs"/>
                <a:sym typeface="Canela Bold"/>
              </a:defRPr>
            </a:lvl4pPr>
            <a:lvl5pPr marL="0" indent="2438522" algn="ctr" defTabSz="778972">
              <a:lnSpc>
                <a:spcPct val="80000"/>
              </a:lnSpc>
              <a:spcBef>
                <a:spcPts val="0"/>
              </a:spcBef>
              <a:buSzTx/>
              <a:buNone/>
              <a:defRPr sz="7734">
                <a:latin typeface="+mn-lt"/>
                <a:ea typeface="+mn-ea"/>
                <a:cs typeface="+mn-cs"/>
                <a:sym typeface="Canela Bold"/>
              </a:defRPr>
            </a:lvl5pPr>
          </a:lstStyle>
          <a:p>
            <a:r>
              <a:t>“Notable Quote”</a:t>
            </a:r>
          </a:p>
          <a:p>
            <a:pPr lvl="1"/>
            <a:endParaRPr/>
          </a:p>
          <a:p>
            <a:pPr lvl="2"/>
            <a:endParaRPr/>
          </a:p>
          <a:p>
            <a:pPr lvl="3"/>
            <a:endParaRPr/>
          </a:p>
          <a:p>
            <a:pPr lvl="4"/>
            <a:endParaRP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24" name="Sea against sky at sunset 1"/>
          <p:cNvSpPr>
            <a:spLocks noGrp="1"/>
          </p:cNvSpPr>
          <p:nvPr>
            <p:ph type="pic" sz="quarter" idx="21"/>
          </p:nvPr>
        </p:nvSpPr>
        <p:spPr>
          <a:xfrm>
            <a:off x="8798100" y="762001"/>
            <a:ext cx="7620234" cy="3809159"/>
          </a:xfrm>
          <a:prstGeom prst="rect">
            <a:avLst/>
          </a:prstGeom>
        </p:spPr>
        <p:txBody>
          <a:bodyPr lIns="91439" tIns="45719" rIns="91439" bIns="45719">
            <a:noAutofit/>
          </a:bodyPr>
          <a:lstStyle/>
          <a:p>
            <a:endParaRPr/>
          </a:p>
        </p:txBody>
      </p:sp>
      <p:sp>
        <p:nvSpPr>
          <p:cNvPr id="125" name="Beach and sea at sunset"/>
          <p:cNvSpPr>
            <a:spLocks noGrp="1"/>
          </p:cNvSpPr>
          <p:nvPr>
            <p:ph type="pic" idx="22"/>
          </p:nvPr>
        </p:nvSpPr>
        <p:spPr>
          <a:xfrm>
            <a:off x="-3183564" y="762000"/>
            <a:ext cx="15850084" cy="7924800"/>
          </a:xfrm>
          <a:prstGeom prst="rect">
            <a:avLst/>
          </a:prstGeom>
        </p:spPr>
        <p:txBody>
          <a:bodyPr lIns="91439" tIns="45719" rIns="91439" bIns="45719">
            <a:noAutofit/>
          </a:bodyPr>
          <a:lstStyle/>
          <a:p>
            <a:endParaRPr/>
          </a:p>
        </p:txBody>
      </p:sp>
      <p:sp>
        <p:nvSpPr>
          <p:cNvPr id="126" name="Sea against sky at sunset 2"/>
          <p:cNvSpPr>
            <a:spLocks noGrp="1"/>
          </p:cNvSpPr>
          <p:nvPr>
            <p:ph type="pic" sz="half" idx="23"/>
          </p:nvPr>
        </p:nvSpPr>
        <p:spPr>
          <a:xfrm>
            <a:off x="8882769" y="3637405"/>
            <a:ext cx="7450896" cy="6282189"/>
          </a:xfrm>
          <a:prstGeom prst="rect">
            <a:avLst/>
          </a:prstGeom>
        </p:spPr>
        <p:txBody>
          <a:bodyPr lIns="91439" tIns="45719" rIns="91439" bIns="45719">
            <a:noAutofit/>
          </a:bodyPr>
          <a:lstStyle/>
          <a:p>
            <a:endParaRPr/>
          </a:p>
        </p:txBody>
      </p:sp>
      <p:sp>
        <p:nvSpPr>
          <p:cNvPr id="127" name="Slide Number"/>
          <p:cNvSpPr txBox="1">
            <a:spLocks noGrp="1"/>
          </p:cNvSpPr>
          <p:nvPr>
            <p:ph type="sldNum" sz="quarter" idx="2"/>
          </p:nvPr>
        </p:nvSpPr>
        <p:spPr>
          <a:xfrm>
            <a:off x="8477772" y="9057108"/>
            <a:ext cx="384721" cy="389915"/>
          </a:xfrm>
          <a:prstGeom prst="rect">
            <a:avLst/>
          </a:prstGeom>
        </p:spPr>
        <p:txBody>
          <a:bodyPr/>
          <a:lstStyle/>
          <a:p>
            <a:fld id="{86CB4B4D-7CA3-9044-876B-883B54F8677D}" type="slidenum">
              <a:t>‹#›</a:t>
            </a:fld>
            <a:endParaRPr/>
          </a:p>
        </p:txBody>
      </p:sp>
    </p:spTree>
  </p:cSld>
  <p:clrMapOvr>
    <a:masterClrMapping/>
  </p:clrMapOvr>
  <p:transition spd="slow">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34" name="beach and sea at sunset"/>
          <p:cNvSpPr>
            <a:spLocks noGrp="1"/>
          </p:cNvSpPr>
          <p:nvPr>
            <p:ph type="pic" idx="21"/>
          </p:nvPr>
        </p:nvSpPr>
        <p:spPr>
          <a:xfrm>
            <a:off x="745090" y="762000"/>
            <a:ext cx="15850084" cy="7924800"/>
          </a:xfrm>
          <a:prstGeom prst="rect">
            <a:avLst/>
          </a:prstGeom>
        </p:spPr>
        <p:txBody>
          <a:bodyPr lIns="91439" tIns="45719" rIns="91439" bIns="45719">
            <a:noAutofit/>
          </a:bodyPr>
          <a:lstStyle/>
          <a:p>
            <a:endParaRPr/>
          </a:p>
        </p:txBody>
      </p:sp>
      <p:sp>
        <p:nvSpPr>
          <p:cNvPr id="13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21" name="Beach and sea at sunset"/>
          <p:cNvSpPr>
            <a:spLocks noGrp="1"/>
          </p:cNvSpPr>
          <p:nvPr>
            <p:ph type="pic" idx="21"/>
          </p:nvPr>
        </p:nvSpPr>
        <p:spPr>
          <a:xfrm>
            <a:off x="-1761120" y="-596900"/>
            <a:ext cx="20845570" cy="10422467"/>
          </a:xfrm>
          <a:prstGeom prst="rect">
            <a:avLst/>
          </a:prstGeom>
        </p:spPr>
        <p:txBody>
          <a:bodyPr lIns="91439" tIns="45719" rIns="91439" bIns="45719">
            <a:noAutofit/>
          </a:bodyPr>
          <a:lstStyle/>
          <a:p>
            <a:endParaRPr/>
          </a:p>
        </p:txBody>
      </p:sp>
      <p:sp>
        <p:nvSpPr>
          <p:cNvPr id="22" name="Presentation Title"/>
          <p:cNvSpPr txBox="1">
            <a:spLocks noGrp="1"/>
          </p:cNvSpPr>
          <p:nvPr>
            <p:ph type="title" hasCustomPrompt="1"/>
          </p:nvPr>
        </p:nvSpPr>
        <p:spPr>
          <a:xfrm>
            <a:off x="948296" y="2197100"/>
            <a:ext cx="15443672" cy="3302000"/>
          </a:xfrm>
          <a:prstGeom prst="rect">
            <a:avLst/>
          </a:prstGeom>
        </p:spPr>
        <p:txBody>
          <a:bodyPr anchor="b"/>
          <a:lstStyle>
            <a:lvl1pPr>
              <a:lnSpc>
                <a:spcPct val="80000"/>
              </a:lnSpc>
              <a:defRPr sz="10934" spc="-109">
                <a:solidFill>
                  <a:srgbClr val="FFFFFF"/>
                </a:solidFill>
              </a:defRPr>
            </a:lvl1pPr>
          </a:lstStyle>
          <a:p>
            <a:r>
              <a:t>Presentation Title</a:t>
            </a:r>
          </a:p>
        </p:txBody>
      </p:sp>
      <p:sp>
        <p:nvSpPr>
          <p:cNvPr id="23" name="Body Level One…"/>
          <p:cNvSpPr txBox="1">
            <a:spLocks noGrp="1"/>
          </p:cNvSpPr>
          <p:nvPr>
            <p:ph type="body" sz="quarter" idx="1" hasCustomPrompt="1"/>
          </p:nvPr>
        </p:nvSpPr>
        <p:spPr>
          <a:xfrm>
            <a:off x="948296" y="5334000"/>
            <a:ext cx="15443672" cy="1457152"/>
          </a:xfrm>
          <a:prstGeom prst="rect">
            <a:avLst/>
          </a:prstGeom>
        </p:spPr>
        <p:txBody>
          <a:bodyPr/>
          <a:lstStyle>
            <a:lvl1pPr marL="0" indent="0" algn="ctr" defTabSz="778972">
              <a:lnSpc>
                <a:spcPct val="100000"/>
              </a:lnSpc>
              <a:spcBef>
                <a:spcPts val="0"/>
              </a:spcBef>
              <a:buSzTx/>
              <a:buNone/>
              <a:defRPr sz="5067" spc="-51">
                <a:solidFill>
                  <a:srgbClr val="FFFFFF"/>
                </a:solidFill>
                <a:latin typeface="Graphik Semibold"/>
                <a:ea typeface="Graphik Semibold"/>
                <a:cs typeface="Graphik Semibold"/>
                <a:sym typeface="Graphik Semibold"/>
              </a:defRPr>
            </a:lvl1pPr>
            <a:lvl2pPr marL="0" indent="609630" algn="ctr" defTabSz="778972">
              <a:lnSpc>
                <a:spcPct val="100000"/>
              </a:lnSpc>
              <a:spcBef>
                <a:spcPts val="0"/>
              </a:spcBef>
              <a:buSzTx/>
              <a:buNone/>
              <a:defRPr sz="5067" spc="-51">
                <a:solidFill>
                  <a:srgbClr val="FFFFFF"/>
                </a:solidFill>
                <a:latin typeface="Graphik Semibold"/>
                <a:ea typeface="Graphik Semibold"/>
                <a:cs typeface="Graphik Semibold"/>
                <a:sym typeface="Graphik Semibold"/>
              </a:defRPr>
            </a:lvl2pPr>
            <a:lvl3pPr marL="0" indent="1219261" algn="ctr" defTabSz="778972">
              <a:lnSpc>
                <a:spcPct val="100000"/>
              </a:lnSpc>
              <a:spcBef>
                <a:spcPts val="0"/>
              </a:spcBef>
              <a:buSzTx/>
              <a:buNone/>
              <a:defRPr sz="5067" spc="-51">
                <a:solidFill>
                  <a:srgbClr val="FFFFFF"/>
                </a:solidFill>
                <a:latin typeface="Graphik Semibold"/>
                <a:ea typeface="Graphik Semibold"/>
                <a:cs typeface="Graphik Semibold"/>
                <a:sym typeface="Graphik Semibold"/>
              </a:defRPr>
            </a:lvl3pPr>
            <a:lvl4pPr marL="0" indent="1828891" algn="ctr" defTabSz="778972">
              <a:lnSpc>
                <a:spcPct val="100000"/>
              </a:lnSpc>
              <a:spcBef>
                <a:spcPts val="0"/>
              </a:spcBef>
              <a:buSzTx/>
              <a:buNone/>
              <a:defRPr sz="5067" spc="-51">
                <a:solidFill>
                  <a:srgbClr val="FFFFFF"/>
                </a:solidFill>
                <a:latin typeface="Graphik Semibold"/>
                <a:ea typeface="Graphik Semibold"/>
                <a:cs typeface="Graphik Semibold"/>
                <a:sym typeface="Graphik Semibold"/>
              </a:defRPr>
            </a:lvl4pPr>
            <a:lvl5pPr marL="0" indent="2438522" algn="ctr" defTabSz="778972">
              <a:lnSpc>
                <a:spcPct val="100000"/>
              </a:lnSpc>
              <a:spcBef>
                <a:spcPts val="0"/>
              </a:spcBef>
              <a:buSzTx/>
              <a:buNone/>
              <a:defRPr sz="5067" spc="-51">
                <a:solidFill>
                  <a:srgbClr val="FFFFFF"/>
                </a:solidFill>
                <a:latin typeface="Graphik Semibold"/>
                <a:ea typeface="Graphik Semibold"/>
                <a:cs typeface="Graphik Semibold"/>
                <a:sym typeface="Graphik Semibold"/>
              </a:defRPr>
            </a:lvl5pPr>
          </a:lstStyle>
          <a:p>
            <a:r>
              <a:t>Presentation Subtitle</a:t>
            </a:r>
          </a:p>
          <a:p>
            <a:pPr lvl="1"/>
            <a:endParaRPr/>
          </a:p>
          <a:p>
            <a:pPr lvl="2"/>
            <a:endParaRPr/>
          </a:p>
          <a:p>
            <a:pPr lvl="3"/>
            <a:endParaRPr/>
          </a:p>
          <a:p>
            <a:pPr lvl="4"/>
            <a:endParaRPr/>
          </a:p>
        </p:txBody>
      </p:sp>
      <p:sp>
        <p:nvSpPr>
          <p:cNvPr id="24" name="Author and Date"/>
          <p:cNvSpPr txBox="1">
            <a:spLocks noGrp="1"/>
          </p:cNvSpPr>
          <p:nvPr>
            <p:ph type="body" sz="quarter" idx="22" hasCustomPrompt="1"/>
          </p:nvPr>
        </p:nvSpPr>
        <p:spPr>
          <a:xfrm>
            <a:off x="948296" y="8407400"/>
            <a:ext cx="15443672" cy="429260"/>
          </a:xfrm>
          <a:prstGeom prst="rect">
            <a:avLst/>
          </a:prstGeom>
        </p:spPr>
        <p:txBody>
          <a:bodyPr/>
          <a:lstStyle>
            <a:lvl1pPr marL="0" indent="0" algn="ctr" defTabSz="782735">
              <a:lnSpc>
                <a:spcPct val="100000"/>
              </a:lnSpc>
              <a:spcBef>
                <a:spcPts val="0"/>
              </a:spcBef>
              <a:buSzTx/>
              <a:buNone/>
              <a:defRPr sz="2667" spc="-25">
                <a:solidFill>
                  <a:srgbClr val="FFFFFF"/>
                </a:solidFill>
                <a:latin typeface="Graphik Medium"/>
                <a:ea typeface="Graphik Medium"/>
                <a:cs typeface="Graphik Medium"/>
                <a:sym typeface="Graphik Medium"/>
              </a:defRPr>
            </a:lvl1pPr>
          </a:lstStyle>
          <a:p>
            <a:r>
              <a:t>Author and Date</a:t>
            </a:r>
          </a:p>
        </p:txBody>
      </p:sp>
      <p:sp>
        <p:nvSpPr>
          <p:cNvPr id="25" name="Slide Number"/>
          <p:cNvSpPr txBox="1">
            <a:spLocks noGrp="1"/>
          </p:cNvSpPr>
          <p:nvPr>
            <p:ph type="sldNum" sz="quarter" idx="2"/>
          </p:nvPr>
        </p:nvSpPr>
        <p:spPr>
          <a:xfrm>
            <a:off x="8478787" y="9057108"/>
            <a:ext cx="384721" cy="389915"/>
          </a:xfrm>
          <a:prstGeom prst="rect">
            <a:avLst/>
          </a:prstGeom>
        </p:spPr>
        <p:txBody>
          <a:bodyPr/>
          <a:lstStyle>
            <a:lvl1pPr defTabSz="778972">
              <a:defRPr>
                <a:solidFill>
                  <a:srgbClr val="FFFFFF"/>
                </a:solidFill>
              </a:defRPr>
            </a:lvl1pPr>
          </a:lstStyle>
          <a:p>
            <a:fld id="{86CB4B4D-7CA3-9044-876B-883B54F8677D}" type="slidenum">
              <a:t>‹#›</a:t>
            </a:fld>
            <a:endParaRPr/>
          </a:p>
        </p:txBody>
      </p:sp>
    </p:spTree>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Sea against sky at sunset"/>
          <p:cNvSpPr>
            <a:spLocks noGrp="1"/>
          </p:cNvSpPr>
          <p:nvPr>
            <p:ph type="pic" idx="21"/>
          </p:nvPr>
        </p:nvSpPr>
        <p:spPr>
          <a:xfrm>
            <a:off x="4570388" y="762000"/>
            <a:ext cx="15853588" cy="7924800"/>
          </a:xfrm>
          <a:prstGeom prst="rect">
            <a:avLst/>
          </a:prstGeom>
        </p:spPr>
        <p:txBody>
          <a:bodyPr lIns="91439" tIns="45719" rIns="91439" bIns="45719">
            <a:noAutofit/>
          </a:bodyPr>
          <a:lstStyle/>
          <a:p>
            <a:endParaRPr/>
          </a:p>
        </p:txBody>
      </p:sp>
      <p:sp>
        <p:nvSpPr>
          <p:cNvPr id="33" name="Slide Title"/>
          <p:cNvSpPr txBox="1">
            <a:spLocks noGrp="1"/>
          </p:cNvSpPr>
          <p:nvPr>
            <p:ph type="title" hasCustomPrompt="1"/>
          </p:nvPr>
        </p:nvSpPr>
        <p:spPr>
          <a:xfrm>
            <a:off x="948571" y="2851794"/>
            <a:ext cx="6744943" cy="2088506"/>
          </a:xfrm>
          <a:prstGeom prst="rect">
            <a:avLst/>
          </a:prstGeom>
        </p:spPr>
        <p:txBody>
          <a:bodyPr anchor="b"/>
          <a:lstStyle/>
          <a:p>
            <a:r>
              <a:t>Slide Title</a:t>
            </a:r>
          </a:p>
        </p:txBody>
      </p:sp>
      <p:sp>
        <p:nvSpPr>
          <p:cNvPr id="34" name="Body Level One…"/>
          <p:cNvSpPr txBox="1">
            <a:spLocks noGrp="1"/>
          </p:cNvSpPr>
          <p:nvPr>
            <p:ph type="body" sz="quarter" idx="1" hasCustomPrompt="1"/>
          </p:nvPr>
        </p:nvSpPr>
        <p:spPr>
          <a:xfrm>
            <a:off x="948571" y="4775200"/>
            <a:ext cx="6744943" cy="3911600"/>
          </a:xfrm>
          <a:prstGeom prst="rect">
            <a:avLst/>
          </a:prstGeom>
        </p:spPr>
        <p:txBody>
          <a:bodyPr/>
          <a:lstStyle>
            <a:lvl1pPr marL="0" indent="0" algn="ctr" defTabSz="778972">
              <a:lnSpc>
                <a:spcPct val="100000"/>
              </a:lnSpc>
              <a:spcBef>
                <a:spcPts val="0"/>
              </a:spcBef>
              <a:buSzTx/>
              <a:buNone/>
              <a:defRPr sz="4267" spc="-43">
                <a:latin typeface="Graphik Semibold"/>
                <a:ea typeface="Graphik Semibold"/>
                <a:cs typeface="Graphik Semibold"/>
                <a:sym typeface="Graphik Semibold"/>
              </a:defRPr>
            </a:lvl1pPr>
            <a:lvl2pPr marL="0" indent="609630" algn="ctr" defTabSz="778972">
              <a:lnSpc>
                <a:spcPct val="100000"/>
              </a:lnSpc>
              <a:spcBef>
                <a:spcPts val="0"/>
              </a:spcBef>
              <a:buSzTx/>
              <a:buNone/>
              <a:defRPr sz="4267" spc="-43">
                <a:latin typeface="Graphik Semibold"/>
                <a:ea typeface="Graphik Semibold"/>
                <a:cs typeface="Graphik Semibold"/>
                <a:sym typeface="Graphik Semibold"/>
              </a:defRPr>
            </a:lvl2pPr>
            <a:lvl3pPr marL="0" indent="1219261" algn="ctr" defTabSz="778972">
              <a:lnSpc>
                <a:spcPct val="100000"/>
              </a:lnSpc>
              <a:spcBef>
                <a:spcPts val="0"/>
              </a:spcBef>
              <a:buSzTx/>
              <a:buNone/>
              <a:defRPr sz="4267" spc="-43">
                <a:latin typeface="Graphik Semibold"/>
                <a:ea typeface="Graphik Semibold"/>
                <a:cs typeface="Graphik Semibold"/>
                <a:sym typeface="Graphik Semibold"/>
              </a:defRPr>
            </a:lvl3pPr>
            <a:lvl4pPr marL="0" indent="1828891" algn="ctr" defTabSz="778972">
              <a:lnSpc>
                <a:spcPct val="100000"/>
              </a:lnSpc>
              <a:spcBef>
                <a:spcPts val="0"/>
              </a:spcBef>
              <a:buSzTx/>
              <a:buNone/>
              <a:defRPr sz="4267" spc="-43">
                <a:latin typeface="Graphik Semibold"/>
                <a:ea typeface="Graphik Semibold"/>
                <a:cs typeface="Graphik Semibold"/>
                <a:sym typeface="Graphik Semibold"/>
              </a:defRPr>
            </a:lvl4pPr>
            <a:lvl5pPr marL="0" indent="2438522" algn="ctr" defTabSz="778972">
              <a:lnSpc>
                <a:spcPct val="100000"/>
              </a:lnSpc>
              <a:spcBef>
                <a:spcPts val="0"/>
              </a:spcBef>
              <a:buSzTx/>
              <a:buNone/>
              <a:defRPr sz="4267" spc="-43">
                <a:latin typeface="Graphik Semibold"/>
                <a:ea typeface="Graphik Semibold"/>
                <a:cs typeface="Graphik Semibold"/>
                <a:sym typeface="Graphik Semibold"/>
              </a:defRPr>
            </a:lvl5pPr>
          </a:lstStyle>
          <a:p>
            <a:r>
              <a:t>Slide Subtitle</a:t>
            </a:r>
          </a:p>
          <a:p>
            <a:pPr lvl="1"/>
            <a:endParaRPr/>
          </a:p>
          <a:p>
            <a:pPr lvl="2"/>
            <a:endParaRPr/>
          </a:p>
          <a:p>
            <a:pPr lvl="3"/>
            <a:endParaRPr/>
          </a:p>
          <a:p>
            <a:pPr lvl="4"/>
            <a:endParaRPr/>
          </a:p>
        </p:txBody>
      </p:sp>
      <p:sp>
        <p:nvSpPr>
          <p:cNvPr id="3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3" name="Slide Title"/>
          <p:cNvSpPr txBox="1">
            <a:spLocks noGrp="1"/>
          </p:cNvSpPr>
          <p:nvPr>
            <p:ph type="title" hasCustomPrompt="1"/>
          </p:nvPr>
        </p:nvSpPr>
        <p:spPr>
          <a:prstGeom prst="rect">
            <a:avLst/>
          </a:prstGeom>
        </p:spPr>
        <p:txBody>
          <a:bodyPr/>
          <a:lstStyle/>
          <a:p>
            <a:r>
              <a:t>Slide Title</a:t>
            </a:r>
          </a:p>
        </p:txBody>
      </p:sp>
      <p:sp>
        <p:nvSpPr>
          <p:cNvPr id="44" name="Slide Subtitle"/>
          <p:cNvSpPr txBox="1">
            <a:spLocks noGrp="1"/>
          </p:cNvSpPr>
          <p:nvPr>
            <p:ph type="body" sz="quarter" idx="21" hasCustomPrompt="1"/>
          </p:nvPr>
        </p:nvSpPr>
        <p:spPr>
          <a:xfrm>
            <a:off x="948296" y="1504880"/>
            <a:ext cx="15443672" cy="630937"/>
          </a:xfrm>
          <a:prstGeom prst="rect">
            <a:avLst/>
          </a:prstGeom>
        </p:spPr>
        <p:txBody>
          <a:bodyPr/>
          <a:lstStyle>
            <a:lvl1pPr marL="0" indent="0" algn="ctr" defTabSz="778972">
              <a:lnSpc>
                <a:spcPct val="100000"/>
              </a:lnSpc>
              <a:spcBef>
                <a:spcPts val="0"/>
              </a:spcBef>
              <a:buSzTx/>
              <a:buNone/>
              <a:defRPr sz="4267" spc="-43">
                <a:latin typeface="Graphik Semibold"/>
                <a:ea typeface="Graphik Semibold"/>
                <a:cs typeface="Graphik Semibold"/>
                <a:sym typeface="Graphik Semibold"/>
              </a:defRPr>
            </a:lvl1pPr>
          </a:lstStyle>
          <a:p>
            <a:r>
              <a:t>Slide Subtitle</a:t>
            </a: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prstGeom prst="rect">
            <a:avLst/>
          </a:prstGeom>
        </p:spPr>
        <p:txBody>
          <a:bodyPr numCol="2" spcCol="579120"/>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Slide Title"/>
          <p:cNvSpPr txBox="1">
            <a:spLocks noGrp="1"/>
          </p:cNvSpPr>
          <p:nvPr>
            <p:ph type="title" hasCustomPrompt="1"/>
          </p:nvPr>
        </p:nvSpPr>
        <p:spPr>
          <a:xfrm>
            <a:off x="943688" y="369938"/>
            <a:ext cx="6738967" cy="2030363"/>
          </a:xfrm>
          <a:prstGeom prst="rect">
            <a:avLst/>
          </a:prstGeom>
        </p:spPr>
        <p:txBody>
          <a:bodyPr anchor="b"/>
          <a:lstStyle/>
          <a:p>
            <a:r>
              <a:t>Slide Title</a:t>
            </a:r>
          </a:p>
        </p:txBody>
      </p:sp>
      <p:sp>
        <p:nvSpPr>
          <p:cNvPr id="61" name="Body Level One…"/>
          <p:cNvSpPr txBox="1">
            <a:spLocks noGrp="1"/>
          </p:cNvSpPr>
          <p:nvPr>
            <p:ph type="body" sz="half" idx="1" hasCustomPrompt="1"/>
          </p:nvPr>
        </p:nvSpPr>
        <p:spPr>
          <a:xfrm>
            <a:off x="948295" y="3412067"/>
            <a:ext cx="6739673" cy="5267095"/>
          </a:xfrm>
          <a:prstGeom prst="rect">
            <a:avLst/>
          </a:prstGeom>
        </p:spPr>
        <p:txBody>
          <a:bodyPr/>
          <a:lstStyle/>
          <a:p>
            <a:r>
              <a:t>Slide bullet text</a:t>
            </a:r>
          </a:p>
          <a:p>
            <a:pPr lvl="1"/>
            <a:endParaRPr/>
          </a:p>
          <a:p>
            <a:pPr lvl="2"/>
            <a:endParaRPr/>
          </a:p>
          <a:p>
            <a:pPr lvl="3"/>
            <a:endParaRPr/>
          </a:p>
          <a:p>
            <a:pPr lvl="4"/>
            <a:endParaRPr/>
          </a:p>
        </p:txBody>
      </p:sp>
      <p:sp>
        <p:nvSpPr>
          <p:cNvPr id="62" name="Slide Subtitle"/>
          <p:cNvSpPr txBox="1">
            <a:spLocks noGrp="1"/>
          </p:cNvSpPr>
          <p:nvPr>
            <p:ph type="body" sz="quarter" idx="21" hasCustomPrompt="1"/>
          </p:nvPr>
        </p:nvSpPr>
        <p:spPr>
          <a:xfrm>
            <a:off x="948295" y="2268983"/>
            <a:ext cx="6739673" cy="630937"/>
          </a:xfrm>
          <a:prstGeom prst="rect">
            <a:avLst/>
          </a:prstGeom>
        </p:spPr>
        <p:txBody>
          <a:bodyPr anchor="ctr"/>
          <a:lstStyle>
            <a:lvl1pPr marL="0" indent="0" algn="ctr" defTabSz="778972">
              <a:lnSpc>
                <a:spcPct val="100000"/>
              </a:lnSpc>
              <a:spcBef>
                <a:spcPts val="0"/>
              </a:spcBef>
              <a:buSzTx/>
              <a:buNone/>
              <a:defRPr sz="4267" spc="-43">
                <a:latin typeface="Graphik Semibold"/>
                <a:ea typeface="Graphik Semibold"/>
                <a:cs typeface="Graphik Semibold"/>
                <a:sym typeface="Graphik Semibold"/>
              </a:defRPr>
            </a:lvl1pPr>
          </a:lstStyle>
          <a:p>
            <a:r>
              <a:t>Slide Subtitle</a:t>
            </a:r>
          </a:p>
        </p:txBody>
      </p:sp>
      <p:sp>
        <p:nvSpPr>
          <p:cNvPr id="63" name="Sea against sky at sunset"/>
          <p:cNvSpPr>
            <a:spLocks noGrp="1"/>
          </p:cNvSpPr>
          <p:nvPr>
            <p:ph type="pic" idx="22"/>
          </p:nvPr>
        </p:nvSpPr>
        <p:spPr>
          <a:xfrm>
            <a:off x="7797637" y="762000"/>
            <a:ext cx="9399090" cy="7924800"/>
          </a:xfrm>
          <a:prstGeom prst="rect">
            <a:avLst/>
          </a:prstGeom>
        </p:spPr>
        <p:txBody>
          <a:bodyPr lIns="91439" tIns="45719" rIns="91439" bIns="45719">
            <a:noAutofit/>
          </a:bodyPr>
          <a:lstStyle/>
          <a:p>
            <a:endParaRP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71" name="Section Title"/>
          <p:cNvSpPr txBox="1">
            <a:spLocks noGrp="1"/>
          </p:cNvSpPr>
          <p:nvPr>
            <p:ph type="title" hasCustomPrompt="1"/>
          </p:nvPr>
        </p:nvSpPr>
        <p:spPr>
          <a:xfrm>
            <a:off x="948296" y="2451100"/>
            <a:ext cx="15443672" cy="4445000"/>
          </a:xfrm>
          <a:prstGeom prst="rect">
            <a:avLst/>
          </a:prstGeom>
        </p:spPr>
        <p:txBody>
          <a:bodyPr anchor="ctr"/>
          <a:lstStyle>
            <a:lvl1pPr defTabSz="1100722">
              <a:lnSpc>
                <a:spcPct val="80000"/>
              </a:lnSpc>
              <a:defRPr sz="10934" spc="-109"/>
            </a:lvl1pPr>
          </a:lstStyle>
          <a:p>
            <a:r>
              <a:t>Section Title</a:t>
            </a:r>
          </a:p>
        </p:txBody>
      </p:sp>
      <p:sp>
        <p:nvSpPr>
          <p:cNvPr id="72" name="Slide Number"/>
          <p:cNvSpPr txBox="1">
            <a:spLocks noGrp="1"/>
          </p:cNvSpPr>
          <p:nvPr>
            <p:ph type="sldNum" sz="quarter" idx="2"/>
          </p:nvPr>
        </p:nvSpPr>
        <p:spPr>
          <a:xfrm>
            <a:off x="8478787" y="9057108"/>
            <a:ext cx="384721" cy="389915"/>
          </a:xfrm>
          <a:prstGeom prst="rect">
            <a:avLst/>
          </a:prstGeom>
        </p:spPr>
        <p:txBody>
          <a:bodyPr/>
          <a:lstStyle/>
          <a:p>
            <a:fld id="{86CB4B4D-7CA3-9044-876B-883B54F8677D}" type="slidenum">
              <a:t>‹#›</a:t>
            </a:fld>
            <a:endParaRPr/>
          </a:p>
        </p:txBody>
      </p:sp>
    </p:spTree>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9" name="Slide Title"/>
          <p:cNvSpPr txBox="1">
            <a:spLocks noGrp="1"/>
          </p:cNvSpPr>
          <p:nvPr>
            <p:ph type="title" hasCustomPrompt="1"/>
          </p:nvPr>
        </p:nvSpPr>
        <p:spPr>
          <a:xfrm>
            <a:off x="948296" y="393700"/>
            <a:ext cx="15443672" cy="1168400"/>
          </a:xfrm>
          <a:prstGeom prst="rect">
            <a:avLst/>
          </a:prstGeom>
        </p:spPr>
        <p:txBody>
          <a:bodyPr anchor="ctr"/>
          <a:lstStyle/>
          <a:p>
            <a:r>
              <a:t>Slide Title</a:t>
            </a:r>
          </a:p>
        </p:txBody>
      </p:sp>
      <p:sp>
        <p:nvSpPr>
          <p:cNvPr id="80" name="Slide Subtitle"/>
          <p:cNvSpPr txBox="1">
            <a:spLocks noGrp="1"/>
          </p:cNvSpPr>
          <p:nvPr>
            <p:ph type="body" sz="quarter" idx="21" hasCustomPrompt="1"/>
          </p:nvPr>
        </p:nvSpPr>
        <p:spPr>
          <a:xfrm>
            <a:off x="948296" y="1504880"/>
            <a:ext cx="15443672" cy="630937"/>
          </a:xfrm>
          <a:prstGeom prst="rect">
            <a:avLst/>
          </a:prstGeom>
        </p:spPr>
        <p:txBody>
          <a:bodyPr/>
          <a:lstStyle>
            <a:lvl1pPr marL="0" indent="0" algn="ctr" defTabSz="778972">
              <a:lnSpc>
                <a:spcPct val="100000"/>
              </a:lnSpc>
              <a:spcBef>
                <a:spcPts val="0"/>
              </a:spcBef>
              <a:buSzTx/>
              <a:buNone/>
              <a:defRPr sz="4267" spc="-43">
                <a:latin typeface="Graphik Semibold"/>
                <a:ea typeface="Graphik Semibold"/>
                <a:cs typeface="Graphik Semibold"/>
                <a:sym typeface="Graphik Semibold"/>
              </a:defRPr>
            </a:lvl1pPr>
          </a:lstStyle>
          <a:p>
            <a:r>
              <a:t>Slide Subtitle</a:t>
            </a:r>
          </a:p>
        </p:txBody>
      </p:sp>
      <p:sp>
        <p:nvSpPr>
          <p:cNvPr id="8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Body Level One…"/>
          <p:cNvSpPr txBox="1">
            <a:spLocks noGrp="1"/>
          </p:cNvSpPr>
          <p:nvPr>
            <p:ph type="body" idx="1" hasCustomPrompt="1"/>
          </p:nvPr>
        </p:nvSpPr>
        <p:spPr>
          <a:xfrm>
            <a:off x="948296" y="2997519"/>
            <a:ext cx="15443672" cy="6045201"/>
          </a:xfrm>
          <a:prstGeom prst="rect">
            <a:avLst/>
          </a:prstGeom>
        </p:spPr>
        <p:txBody>
          <a:bodyPr/>
          <a:lstStyle>
            <a:lvl1pPr marL="0" indent="0" defTabSz="782735">
              <a:lnSpc>
                <a:spcPct val="100000"/>
              </a:lnSpc>
              <a:spcBef>
                <a:spcPts val="2267"/>
              </a:spcBef>
              <a:buSzTx/>
              <a:buNone/>
              <a:defRPr sz="5867" spc="-117">
                <a:latin typeface="Canela Deck Regular"/>
                <a:ea typeface="Canela Deck Regular"/>
                <a:cs typeface="Canela Deck Regular"/>
                <a:sym typeface="Canela Deck Regular"/>
              </a:defRPr>
            </a:lvl1pPr>
            <a:lvl2pPr marL="0" indent="609630" defTabSz="782735">
              <a:lnSpc>
                <a:spcPct val="100000"/>
              </a:lnSpc>
              <a:spcBef>
                <a:spcPts val="2267"/>
              </a:spcBef>
              <a:buSzTx/>
              <a:buNone/>
              <a:defRPr sz="5867" spc="-117">
                <a:latin typeface="Canela Deck Regular"/>
                <a:ea typeface="Canela Deck Regular"/>
                <a:cs typeface="Canela Deck Regular"/>
                <a:sym typeface="Canela Deck Regular"/>
              </a:defRPr>
            </a:lvl2pPr>
            <a:lvl3pPr marL="0" indent="1219261" defTabSz="782735">
              <a:lnSpc>
                <a:spcPct val="100000"/>
              </a:lnSpc>
              <a:spcBef>
                <a:spcPts val="2267"/>
              </a:spcBef>
              <a:buSzTx/>
              <a:buNone/>
              <a:defRPr sz="5867" spc="-117">
                <a:latin typeface="Canela Deck Regular"/>
                <a:ea typeface="Canela Deck Regular"/>
                <a:cs typeface="Canela Deck Regular"/>
                <a:sym typeface="Canela Deck Regular"/>
              </a:defRPr>
            </a:lvl3pPr>
            <a:lvl4pPr marL="0" indent="1828891" defTabSz="782735">
              <a:lnSpc>
                <a:spcPct val="100000"/>
              </a:lnSpc>
              <a:spcBef>
                <a:spcPts val="2267"/>
              </a:spcBef>
              <a:buSzTx/>
              <a:buNone/>
              <a:defRPr sz="5867" spc="-117">
                <a:latin typeface="Canela Deck Regular"/>
                <a:ea typeface="Canela Deck Regular"/>
                <a:cs typeface="Canela Deck Regular"/>
                <a:sym typeface="Canela Deck Regular"/>
              </a:defRPr>
            </a:lvl4pPr>
            <a:lvl5pPr marL="0" indent="2438522" defTabSz="782735">
              <a:lnSpc>
                <a:spcPct val="100000"/>
              </a:lnSpc>
              <a:spcBef>
                <a:spcPts val="2267"/>
              </a:spcBef>
              <a:buSzTx/>
              <a:buNone/>
              <a:defRPr sz="5867" spc="-117">
                <a:latin typeface="Canela Deck Regular"/>
                <a:ea typeface="Canela Deck Regular"/>
                <a:cs typeface="Canela Deck Regular"/>
                <a:sym typeface="Canela Deck Regular"/>
              </a:defRPr>
            </a:lvl5pPr>
          </a:lstStyle>
          <a:p>
            <a:r>
              <a:t>Agenda Topics</a:t>
            </a:r>
          </a:p>
          <a:p>
            <a:pPr lvl="1"/>
            <a:endParaRPr/>
          </a:p>
          <a:p>
            <a:pPr lvl="2"/>
            <a:endParaRPr/>
          </a:p>
          <a:p>
            <a:pPr lvl="3"/>
            <a:endParaRPr/>
          </a:p>
          <a:p>
            <a:pPr lvl="4"/>
            <a:endParaRPr/>
          </a:p>
        </p:txBody>
      </p:sp>
      <p:sp>
        <p:nvSpPr>
          <p:cNvPr id="89" name="Agenda Title"/>
          <p:cNvSpPr txBox="1">
            <a:spLocks noGrp="1"/>
          </p:cNvSpPr>
          <p:nvPr>
            <p:ph type="title" hasCustomPrompt="1"/>
          </p:nvPr>
        </p:nvSpPr>
        <p:spPr>
          <a:xfrm>
            <a:off x="948296" y="393700"/>
            <a:ext cx="15443672" cy="1168400"/>
          </a:xfrm>
          <a:prstGeom prst="rect">
            <a:avLst/>
          </a:prstGeom>
        </p:spPr>
        <p:txBody>
          <a:bodyPr/>
          <a:lstStyle/>
          <a:p>
            <a:r>
              <a:t>Agenda Title</a:t>
            </a:r>
          </a:p>
        </p:txBody>
      </p:sp>
      <p:sp>
        <p:nvSpPr>
          <p:cNvPr id="90" name="Agenda Subtitle"/>
          <p:cNvSpPr txBox="1">
            <a:spLocks noGrp="1"/>
          </p:cNvSpPr>
          <p:nvPr>
            <p:ph type="body" sz="quarter" idx="21" hasCustomPrompt="1"/>
          </p:nvPr>
        </p:nvSpPr>
        <p:spPr>
          <a:xfrm>
            <a:off x="948296" y="1504880"/>
            <a:ext cx="15443672" cy="630937"/>
          </a:xfrm>
          <a:prstGeom prst="rect">
            <a:avLst/>
          </a:prstGeom>
        </p:spPr>
        <p:txBody>
          <a:bodyPr/>
          <a:lstStyle>
            <a:lvl1pPr marL="0" indent="0" algn="ctr" defTabSz="778972">
              <a:lnSpc>
                <a:spcPct val="100000"/>
              </a:lnSpc>
              <a:spcBef>
                <a:spcPts val="0"/>
              </a:spcBef>
              <a:buSzTx/>
              <a:buNone/>
              <a:defRPr sz="4267" spc="-43">
                <a:latin typeface="Graphik Semibold"/>
                <a:ea typeface="Graphik Semibold"/>
                <a:cs typeface="Graphik Semibold"/>
                <a:sym typeface="Graphik Semibold"/>
              </a:defRPr>
            </a:lvl1pPr>
          </a:lstStyle>
          <a:p>
            <a:r>
              <a:t>Agenda Subtitle</a:t>
            </a:r>
          </a:p>
        </p:txBody>
      </p:sp>
      <p:sp>
        <p:nvSpPr>
          <p:cNvPr id="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Body Level One…"/>
          <p:cNvSpPr txBox="1">
            <a:spLocks noGrp="1"/>
          </p:cNvSpPr>
          <p:nvPr>
            <p:ph type="body" idx="1" hasCustomPrompt="1"/>
          </p:nvPr>
        </p:nvSpPr>
        <p:spPr>
          <a:xfrm>
            <a:off x="948296" y="2997200"/>
            <a:ext cx="15443672" cy="6045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3" name="Slide Title"/>
          <p:cNvSpPr txBox="1">
            <a:spLocks noGrp="1"/>
          </p:cNvSpPr>
          <p:nvPr>
            <p:ph type="title" hasCustomPrompt="1"/>
          </p:nvPr>
        </p:nvSpPr>
        <p:spPr>
          <a:xfrm>
            <a:off x="948296" y="397934"/>
            <a:ext cx="15443672" cy="1168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Title</a:t>
            </a:r>
          </a:p>
        </p:txBody>
      </p:sp>
      <p:sp>
        <p:nvSpPr>
          <p:cNvPr id="4" name="Slide Number"/>
          <p:cNvSpPr txBox="1">
            <a:spLocks noGrp="1"/>
          </p:cNvSpPr>
          <p:nvPr>
            <p:ph type="sldNum" sz="quarter" idx="2"/>
          </p:nvPr>
        </p:nvSpPr>
        <p:spPr>
          <a:xfrm>
            <a:off x="8473256" y="9057108"/>
            <a:ext cx="384721" cy="389915"/>
          </a:xfrm>
          <a:prstGeom prst="rect">
            <a:avLst/>
          </a:prstGeom>
          <a:ln w="12700">
            <a:miter lim="400000"/>
          </a:ln>
        </p:spPr>
        <p:txBody>
          <a:bodyPr wrap="none" lIns="50800" tIns="50800" rIns="50800" bIns="50800" anchor="b">
            <a:spAutoFit/>
          </a:bodyPr>
          <a:lstStyle>
            <a:lvl1pPr defTabSz="2319983">
              <a:lnSpc>
                <a:spcPct val="100000"/>
              </a:lnSpc>
              <a:defRPr sz="1867">
                <a:solidFill>
                  <a:srgbClr val="5E5E5E"/>
                </a:solidFill>
                <a:latin typeface="Graphik"/>
                <a:ea typeface="Graphik"/>
                <a:cs typeface="Graphik"/>
                <a:sym typeface="Graphik"/>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slow">
    <p:wipe dir="r"/>
  </p:transition>
  <p:txStyles>
    <p:titleStyle>
      <a:lvl1pPr marL="0" marR="0" indent="0" algn="ctr" defTabSz="2319983" rtl="0" latinLnBrk="0">
        <a:lnSpc>
          <a:spcPct val="70000"/>
        </a:lnSpc>
        <a:spcBef>
          <a:spcPts val="0"/>
        </a:spcBef>
        <a:spcAft>
          <a:spcPts val="0"/>
        </a:spcAft>
        <a:buClrTx/>
        <a:buSzTx/>
        <a:buFontTx/>
        <a:buNone/>
        <a:tabLst/>
        <a:defRPr sz="7734" b="0" i="0" u="none" strike="noStrike" cap="none" spc="-77" baseline="0">
          <a:solidFill>
            <a:srgbClr val="000000"/>
          </a:solidFill>
          <a:uFillTx/>
          <a:latin typeface="+mn-lt"/>
          <a:ea typeface="+mn-ea"/>
          <a:cs typeface="+mn-cs"/>
          <a:sym typeface="Canela Bold"/>
        </a:defRPr>
      </a:lvl1pPr>
      <a:lvl2pPr marL="0" marR="0" indent="609630" algn="ctr" defTabSz="2319983" rtl="0" latinLnBrk="0">
        <a:lnSpc>
          <a:spcPct val="70000"/>
        </a:lnSpc>
        <a:spcBef>
          <a:spcPts val="0"/>
        </a:spcBef>
        <a:spcAft>
          <a:spcPts val="0"/>
        </a:spcAft>
        <a:buClrTx/>
        <a:buSzTx/>
        <a:buFontTx/>
        <a:buNone/>
        <a:tabLst/>
        <a:defRPr sz="7734" b="0" i="0" u="none" strike="noStrike" cap="none" spc="-77" baseline="0">
          <a:solidFill>
            <a:srgbClr val="000000"/>
          </a:solidFill>
          <a:uFillTx/>
          <a:latin typeface="+mn-lt"/>
          <a:ea typeface="+mn-ea"/>
          <a:cs typeface="+mn-cs"/>
          <a:sym typeface="Canela Bold"/>
        </a:defRPr>
      </a:lvl2pPr>
      <a:lvl3pPr marL="0" marR="0" indent="1219261" algn="ctr" defTabSz="2319983" rtl="0" latinLnBrk="0">
        <a:lnSpc>
          <a:spcPct val="70000"/>
        </a:lnSpc>
        <a:spcBef>
          <a:spcPts val="0"/>
        </a:spcBef>
        <a:spcAft>
          <a:spcPts val="0"/>
        </a:spcAft>
        <a:buClrTx/>
        <a:buSzTx/>
        <a:buFontTx/>
        <a:buNone/>
        <a:tabLst/>
        <a:defRPr sz="7734" b="0" i="0" u="none" strike="noStrike" cap="none" spc="-77" baseline="0">
          <a:solidFill>
            <a:srgbClr val="000000"/>
          </a:solidFill>
          <a:uFillTx/>
          <a:latin typeface="+mn-lt"/>
          <a:ea typeface="+mn-ea"/>
          <a:cs typeface="+mn-cs"/>
          <a:sym typeface="Canela Bold"/>
        </a:defRPr>
      </a:lvl3pPr>
      <a:lvl4pPr marL="0" marR="0" indent="1828891" algn="ctr" defTabSz="2319983" rtl="0" latinLnBrk="0">
        <a:lnSpc>
          <a:spcPct val="70000"/>
        </a:lnSpc>
        <a:spcBef>
          <a:spcPts val="0"/>
        </a:spcBef>
        <a:spcAft>
          <a:spcPts val="0"/>
        </a:spcAft>
        <a:buClrTx/>
        <a:buSzTx/>
        <a:buFontTx/>
        <a:buNone/>
        <a:tabLst/>
        <a:defRPr sz="7734" b="0" i="0" u="none" strike="noStrike" cap="none" spc="-77" baseline="0">
          <a:solidFill>
            <a:srgbClr val="000000"/>
          </a:solidFill>
          <a:uFillTx/>
          <a:latin typeface="+mn-lt"/>
          <a:ea typeface="+mn-ea"/>
          <a:cs typeface="+mn-cs"/>
          <a:sym typeface="Canela Bold"/>
        </a:defRPr>
      </a:lvl4pPr>
      <a:lvl5pPr marL="0" marR="0" indent="2438522" algn="ctr" defTabSz="2319983" rtl="0" latinLnBrk="0">
        <a:lnSpc>
          <a:spcPct val="70000"/>
        </a:lnSpc>
        <a:spcBef>
          <a:spcPts val="0"/>
        </a:spcBef>
        <a:spcAft>
          <a:spcPts val="0"/>
        </a:spcAft>
        <a:buClrTx/>
        <a:buSzTx/>
        <a:buFontTx/>
        <a:buNone/>
        <a:tabLst/>
        <a:defRPr sz="7734" b="0" i="0" u="none" strike="noStrike" cap="none" spc="-77" baseline="0">
          <a:solidFill>
            <a:srgbClr val="000000"/>
          </a:solidFill>
          <a:uFillTx/>
          <a:latin typeface="+mn-lt"/>
          <a:ea typeface="+mn-ea"/>
          <a:cs typeface="+mn-cs"/>
          <a:sym typeface="Canela Bold"/>
        </a:defRPr>
      </a:lvl5pPr>
      <a:lvl6pPr marL="0" marR="0" indent="3048152" algn="ctr" defTabSz="2319983" rtl="0" latinLnBrk="0">
        <a:lnSpc>
          <a:spcPct val="70000"/>
        </a:lnSpc>
        <a:spcBef>
          <a:spcPts val="0"/>
        </a:spcBef>
        <a:spcAft>
          <a:spcPts val="0"/>
        </a:spcAft>
        <a:buClrTx/>
        <a:buSzTx/>
        <a:buFontTx/>
        <a:buNone/>
        <a:tabLst/>
        <a:defRPr sz="7734" b="0" i="0" u="none" strike="noStrike" cap="none" spc="-77" baseline="0">
          <a:solidFill>
            <a:srgbClr val="000000"/>
          </a:solidFill>
          <a:uFillTx/>
          <a:latin typeface="+mn-lt"/>
          <a:ea typeface="+mn-ea"/>
          <a:cs typeface="+mn-cs"/>
          <a:sym typeface="Canela Bold"/>
        </a:defRPr>
      </a:lvl6pPr>
      <a:lvl7pPr marL="0" marR="0" indent="3657783" algn="ctr" defTabSz="2319983" rtl="0" latinLnBrk="0">
        <a:lnSpc>
          <a:spcPct val="70000"/>
        </a:lnSpc>
        <a:spcBef>
          <a:spcPts val="0"/>
        </a:spcBef>
        <a:spcAft>
          <a:spcPts val="0"/>
        </a:spcAft>
        <a:buClrTx/>
        <a:buSzTx/>
        <a:buFontTx/>
        <a:buNone/>
        <a:tabLst/>
        <a:defRPr sz="7734" b="0" i="0" u="none" strike="noStrike" cap="none" spc="-77" baseline="0">
          <a:solidFill>
            <a:srgbClr val="000000"/>
          </a:solidFill>
          <a:uFillTx/>
          <a:latin typeface="+mn-lt"/>
          <a:ea typeface="+mn-ea"/>
          <a:cs typeface="+mn-cs"/>
          <a:sym typeface="Canela Bold"/>
        </a:defRPr>
      </a:lvl7pPr>
      <a:lvl8pPr marL="0" marR="0" indent="4267413" algn="ctr" defTabSz="2319983" rtl="0" latinLnBrk="0">
        <a:lnSpc>
          <a:spcPct val="70000"/>
        </a:lnSpc>
        <a:spcBef>
          <a:spcPts val="0"/>
        </a:spcBef>
        <a:spcAft>
          <a:spcPts val="0"/>
        </a:spcAft>
        <a:buClrTx/>
        <a:buSzTx/>
        <a:buFontTx/>
        <a:buNone/>
        <a:tabLst/>
        <a:defRPr sz="7734" b="0" i="0" u="none" strike="noStrike" cap="none" spc="-77" baseline="0">
          <a:solidFill>
            <a:srgbClr val="000000"/>
          </a:solidFill>
          <a:uFillTx/>
          <a:latin typeface="+mn-lt"/>
          <a:ea typeface="+mn-ea"/>
          <a:cs typeface="+mn-cs"/>
          <a:sym typeface="Canela Bold"/>
        </a:defRPr>
      </a:lvl8pPr>
      <a:lvl9pPr marL="0" marR="0" indent="4877044" algn="ctr" defTabSz="2319983" rtl="0" latinLnBrk="0">
        <a:lnSpc>
          <a:spcPct val="70000"/>
        </a:lnSpc>
        <a:spcBef>
          <a:spcPts val="0"/>
        </a:spcBef>
        <a:spcAft>
          <a:spcPts val="0"/>
        </a:spcAft>
        <a:buClrTx/>
        <a:buSzTx/>
        <a:buFontTx/>
        <a:buNone/>
        <a:tabLst/>
        <a:defRPr sz="7734" b="0" i="0" u="none" strike="noStrike" cap="none" spc="-77" baseline="0">
          <a:solidFill>
            <a:srgbClr val="000000"/>
          </a:solidFill>
          <a:uFillTx/>
          <a:latin typeface="+mn-lt"/>
          <a:ea typeface="+mn-ea"/>
          <a:cs typeface="+mn-cs"/>
          <a:sym typeface="Canela Bold"/>
        </a:defRPr>
      </a:lvl9pPr>
    </p:titleStyle>
    <p:bodyStyle>
      <a:lvl1pPr marL="524960" marR="0" indent="-524960" algn="l" defTabSz="2319983" rtl="0" latinLnBrk="0">
        <a:lnSpc>
          <a:spcPct val="90000"/>
        </a:lnSpc>
        <a:spcBef>
          <a:spcPts val="2667"/>
        </a:spcBef>
        <a:spcAft>
          <a:spcPts val="0"/>
        </a:spcAft>
        <a:buClrTx/>
        <a:buSzPct val="175000"/>
        <a:buFontTx/>
        <a:buChar char="•"/>
        <a:tabLst/>
        <a:defRPr sz="4000" b="0" i="0" u="none" strike="noStrike" cap="none" spc="0" baseline="0">
          <a:solidFill>
            <a:srgbClr val="000000"/>
          </a:solidFill>
          <a:uFillTx/>
          <a:latin typeface="Canela Text Regular"/>
          <a:ea typeface="Canela Text Regular"/>
          <a:cs typeface="Canela Text Regular"/>
          <a:sym typeface="Canela Text Regular"/>
        </a:defRPr>
      </a:lvl1pPr>
      <a:lvl2pPr marL="1049919" marR="0" indent="-524960" algn="l" defTabSz="2319983" rtl="0" latinLnBrk="0">
        <a:lnSpc>
          <a:spcPct val="90000"/>
        </a:lnSpc>
        <a:spcBef>
          <a:spcPts val="2667"/>
        </a:spcBef>
        <a:spcAft>
          <a:spcPts val="0"/>
        </a:spcAft>
        <a:buClrTx/>
        <a:buSzPct val="175000"/>
        <a:buFontTx/>
        <a:buChar char="•"/>
        <a:tabLst/>
        <a:defRPr sz="4000" b="0" i="0" u="none" strike="noStrike" cap="none" spc="0" baseline="0">
          <a:solidFill>
            <a:srgbClr val="000000"/>
          </a:solidFill>
          <a:uFillTx/>
          <a:latin typeface="Canela Text Regular"/>
          <a:ea typeface="Canela Text Regular"/>
          <a:cs typeface="Canela Text Regular"/>
          <a:sym typeface="Canela Text Regular"/>
        </a:defRPr>
      </a:lvl2pPr>
      <a:lvl3pPr marL="1574879" marR="0" indent="-524960" algn="l" defTabSz="2319983" rtl="0" latinLnBrk="0">
        <a:lnSpc>
          <a:spcPct val="90000"/>
        </a:lnSpc>
        <a:spcBef>
          <a:spcPts val="2667"/>
        </a:spcBef>
        <a:spcAft>
          <a:spcPts val="0"/>
        </a:spcAft>
        <a:buClrTx/>
        <a:buSzPct val="175000"/>
        <a:buFontTx/>
        <a:buChar char="•"/>
        <a:tabLst/>
        <a:defRPr sz="4000" b="0" i="0" u="none" strike="noStrike" cap="none" spc="0" baseline="0">
          <a:solidFill>
            <a:srgbClr val="000000"/>
          </a:solidFill>
          <a:uFillTx/>
          <a:latin typeface="Canela Text Regular"/>
          <a:ea typeface="Canela Text Regular"/>
          <a:cs typeface="Canela Text Regular"/>
          <a:sym typeface="Canela Text Regular"/>
        </a:defRPr>
      </a:lvl3pPr>
      <a:lvl4pPr marL="2099838" marR="0" indent="-524960" algn="l" defTabSz="2319983" rtl="0" latinLnBrk="0">
        <a:lnSpc>
          <a:spcPct val="90000"/>
        </a:lnSpc>
        <a:spcBef>
          <a:spcPts val="2667"/>
        </a:spcBef>
        <a:spcAft>
          <a:spcPts val="0"/>
        </a:spcAft>
        <a:buClrTx/>
        <a:buSzPct val="175000"/>
        <a:buFontTx/>
        <a:buChar char="•"/>
        <a:tabLst/>
        <a:defRPr sz="4000" b="0" i="0" u="none" strike="noStrike" cap="none" spc="0" baseline="0">
          <a:solidFill>
            <a:srgbClr val="000000"/>
          </a:solidFill>
          <a:uFillTx/>
          <a:latin typeface="Canela Text Regular"/>
          <a:ea typeface="Canela Text Regular"/>
          <a:cs typeface="Canela Text Regular"/>
          <a:sym typeface="Canela Text Regular"/>
        </a:defRPr>
      </a:lvl4pPr>
      <a:lvl5pPr marL="2624798" marR="0" indent="-524960" algn="l" defTabSz="2319983" rtl="0" latinLnBrk="0">
        <a:lnSpc>
          <a:spcPct val="90000"/>
        </a:lnSpc>
        <a:spcBef>
          <a:spcPts val="2667"/>
        </a:spcBef>
        <a:spcAft>
          <a:spcPts val="0"/>
        </a:spcAft>
        <a:buClrTx/>
        <a:buSzPct val="175000"/>
        <a:buFontTx/>
        <a:buChar char="•"/>
        <a:tabLst/>
        <a:defRPr sz="4000" b="0" i="0" u="none" strike="noStrike" cap="none" spc="0" baseline="0">
          <a:solidFill>
            <a:srgbClr val="000000"/>
          </a:solidFill>
          <a:uFillTx/>
          <a:latin typeface="Canela Text Regular"/>
          <a:ea typeface="Canela Text Regular"/>
          <a:cs typeface="Canela Text Regular"/>
          <a:sym typeface="Canela Text Regular"/>
        </a:defRPr>
      </a:lvl5pPr>
      <a:lvl6pPr marL="3149757" marR="0" indent="-524960" algn="l" defTabSz="2319983" rtl="0" latinLnBrk="0">
        <a:lnSpc>
          <a:spcPct val="90000"/>
        </a:lnSpc>
        <a:spcBef>
          <a:spcPts val="2667"/>
        </a:spcBef>
        <a:spcAft>
          <a:spcPts val="0"/>
        </a:spcAft>
        <a:buClrTx/>
        <a:buSzPct val="175000"/>
        <a:buFontTx/>
        <a:buChar char="•"/>
        <a:tabLst/>
        <a:defRPr sz="4000" b="0" i="0" u="none" strike="noStrike" cap="none" spc="0" baseline="0">
          <a:solidFill>
            <a:srgbClr val="000000"/>
          </a:solidFill>
          <a:uFillTx/>
          <a:latin typeface="Canela Text Regular"/>
          <a:ea typeface="Canela Text Regular"/>
          <a:cs typeface="Canela Text Regular"/>
          <a:sym typeface="Canela Text Regular"/>
        </a:defRPr>
      </a:lvl6pPr>
      <a:lvl7pPr marL="3674717" marR="0" indent="-524960" algn="l" defTabSz="2319983" rtl="0" latinLnBrk="0">
        <a:lnSpc>
          <a:spcPct val="90000"/>
        </a:lnSpc>
        <a:spcBef>
          <a:spcPts val="2667"/>
        </a:spcBef>
        <a:spcAft>
          <a:spcPts val="0"/>
        </a:spcAft>
        <a:buClrTx/>
        <a:buSzPct val="175000"/>
        <a:buFontTx/>
        <a:buChar char="•"/>
        <a:tabLst/>
        <a:defRPr sz="4000" b="0" i="0" u="none" strike="noStrike" cap="none" spc="0" baseline="0">
          <a:solidFill>
            <a:srgbClr val="000000"/>
          </a:solidFill>
          <a:uFillTx/>
          <a:latin typeface="Canela Text Regular"/>
          <a:ea typeface="Canela Text Regular"/>
          <a:cs typeface="Canela Text Regular"/>
          <a:sym typeface="Canela Text Regular"/>
        </a:defRPr>
      </a:lvl7pPr>
      <a:lvl8pPr marL="4199677" marR="0" indent="-524960" algn="l" defTabSz="2319983" rtl="0" latinLnBrk="0">
        <a:lnSpc>
          <a:spcPct val="90000"/>
        </a:lnSpc>
        <a:spcBef>
          <a:spcPts val="2667"/>
        </a:spcBef>
        <a:spcAft>
          <a:spcPts val="0"/>
        </a:spcAft>
        <a:buClrTx/>
        <a:buSzPct val="175000"/>
        <a:buFontTx/>
        <a:buChar char="•"/>
        <a:tabLst/>
        <a:defRPr sz="4000" b="0" i="0" u="none" strike="noStrike" cap="none" spc="0" baseline="0">
          <a:solidFill>
            <a:srgbClr val="000000"/>
          </a:solidFill>
          <a:uFillTx/>
          <a:latin typeface="Canela Text Regular"/>
          <a:ea typeface="Canela Text Regular"/>
          <a:cs typeface="Canela Text Regular"/>
          <a:sym typeface="Canela Text Regular"/>
        </a:defRPr>
      </a:lvl8pPr>
      <a:lvl9pPr marL="4724636" marR="0" indent="-524960" algn="l" defTabSz="2319983" rtl="0" latinLnBrk="0">
        <a:lnSpc>
          <a:spcPct val="90000"/>
        </a:lnSpc>
        <a:spcBef>
          <a:spcPts val="2667"/>
        </a:spcBef>
        <a:spcAft>
          <a:spcPts val="0"/>
        </a:spcAft>
        <a:buClrTx/>
        <a:buSzPct val="175000"/>
        <a:buFontTx/>
        <a:buChar char="•"/>
        <a:tabLst/>
        <a:defRPr sz="4000" b="0" i="0" u="none" strike="noStrike" cap="none" spc="0" baseline="0">
          <a:solidFill>
            <a:srgbClr val="000000"/>
          </a:solidFill>
          <a:uFillTx/>
          <a:latin typeface="Canela Text Regular"/>
          <a:ea typeface="Canela Text Regular"/>
          <a:cs typeface="Canela Text Regular"/>
          <a:sym typeface="Canela Text Regular"/>
        </a:defRPr>
      </a:lvl9pPr>
    </p:bodyStyle>
    <p:otherStyle>
      <a:lvl1pPr marL="0" marR="0" indent="0" algn="ctr" defTabSz="2319983" rtl="0" latinLnBrk="0">
        <a:lnSpc>
          <a:spcPct val="100000"/>
        </a:lnSpc>
        <a:spcBef>
          <a:spcPts val="0"/>
        </a:spcBef>
        <a:spcAft>
          <a:spcPts val="0"/>
        </a:spcAft>
        <a:buClrTx/>
        <a:buSzTx/>
        <a:buFontTx/>
        <a:buNone/>
        <a:tabLst/>
        <a:defRPr sz="1867" b="0" i="0" u="none" strike="noStrike" cap="none" spc="0" baseline="0">
          <a:solidFill>
            <a:schemeClr val="tx1"/>
          </a:solidFill>
          <a:uFillTx/>
          <a:latin typeface="+mn-lt"/>
          <a:ea typeface="+mn-ea"/>
          <a:cs typeface="+mn-cs"/>
          <a:sym typeface="Graphik"/>
        </a:defRPr>
      </a:lvl1pPr>
      <a:lvl2pPr marL="0" marR="0" indent="609630" algn="ctr" defTabSz="2319983" rtl="0" latinLnBrk="0">
        <a:lnSpc>
          <a:spcPct val="100000"/>
        </a:lnSpc>
        <a:spcBef>
          <a:spcPts val="0"/>
        </a:spcBef>
        <a:spcAft>
          <a:spcPts val="0"/>
        </a:spcAft>
        <a:buClrTx/>
        <a:buSzTx/>
        <a:buFontTx/>
        <a:buNone/>
        <a:tabLst/>
        <a:defRPr sz="1867" b="0" i="0" u="none" strike="noStrike" cap="none" spc="0" baseline="0">
          <a:solidFill>
            <a:schemeClr val="tx1"/>
          </a:solidFill>
          <a:uFillTx/>
          <a:latin typeface="+mn-lt"/>
          <a:ea typeface="+mn-ea"/>
          <a:cs typeface="+mn-cs"/>
          <a:sym typeface="Graphik"/>
        </a:defRPr>
      </a:lvl2pPr>
      <a:lvl3pPr marL="0" marR="0" indent="1219261" algn="ctr" defTabSz="2319983" rtl="0" latinLnBrk="0">
        <a:lnSpc>
          <a:spcPct val="100000"/>
        </a:lnSpc>
        <a:spcBef>
          <a:spcPts val="0"/>
        </a:spcBef>
        <a:spcAft>
          <a:spcPts val="0"/>
        </a:spcAft>
        <a:buClrTx/>
        <a:buSzTx/>
        <a:buFontTx/>
        <a:buNone/>
        <a:tabLst/>
        <a:defRPr sz="1867" b="0" i="0" u="none" strike="noStrike" cap="none" spc="0" baseline="0">
          <a:solidFill>
            <a:schemeClr val="tx1"/>
          </a:solidFill>
          <a:uFillTx/>
          <a:latin typeface="+mn-lt"/>
          <a:ea typeface="+mn-ea"/>
          <a:cs typeface="+mn-cs"/>
          <a:sym typeface="Graphik"/>
        </a:defRPr>
      </a:lvl3pPr>
      <a:lvl4pPr marL="0" marR="0" indent="1828891" algn="ctr" defTabSz="2319983" rtl="0" latinLnBrk="0">
        <a:lnSpc>
          <a:spcPct val="100000"/>
        </a:lnSpc>
        <a:spcBef>
          <a:spcPts val="0"/>
        </a:spcBef>
        <a:spcAft>
          <a:spcPts val="0"/>
        </a:spcAft>
        <a:buClrTx/>
        <a:buSzTx/>
        <a:buFontTx/>
        <a:buNone/>
        <a:tabLst/>
        <a:defRPr sz="1867" b="0" i="0" u="none" strike="noStrike" cap="none" spc="0" baseline="0">
          <a:solidFill>
            <a:schemeClr val="tx1"/>
          </a:solidFill>
          <a:uFillTx/>
          <a:latin typeface="+mn-lt"/>
          <a:ea typeface="+mn-ea"/>
          <a:cs typeface="+mn-cs"/>
          <a:sym typeface="Graphik"/>
        </a:defRPr>
      </a:lvl4pPr>
      <a:lvl5pPr marL="0" marR="0" indent="2438522" algn="ctr" defTabSz="2319983" rtl="0" latinLnBrk="0">
        <a:lnSpc>
          <a:spcPct val="100000"/>
        </a:lnSpc>
        <a:spcBef>
          <a:spcPts val="0"/>
        </a:spcBef>
        <a:spcAft>
          <a:spcPts val="0"/>
        </a:spcAft>
        <a:buClrTx/>
        <a:buSzTx/>
        <a:buFontTx/>
        <a:buNone/>
        <a:tabLst/>
        <a:defRPr sz="1867" b="0" i="0" u="none" strike="noStrike" cap="none" spc="0" baseline="0">
          <a:solidFill>
            <a:schemeClr val="tx1"/>
          </a:solidFill>
          <a:uFillTx/>
          <a:latin typeface="+mn-lt"/>
          <a:ea typeface="+mn-ea"/>
          <a:cs typeface="+mn-cs"/>
          <a:sym typeface="Graphik"/>
        </a:defRPr>
      </a:lvl5pPr>
      <a:lvl6pPr marL="0" marR="0" indent="3048152" algn="ctr" defTabSz="2319983" rtl="0" latinLnBrk="0">
        <a:lnSpc>
          <a:spcPct val="100000"/>
        </a:lnSpc>
        <a:spcBef>
          <a:spcPts val="0"/>
        </a:spcBef>
        <a:spcAft>
          <a:spcPts val="0"/>
        </a:spcAft>
        <a:buClrTx/>
        <a:buSzTx/>
        <a:buFontTx/>
        <a:buNone/>
        <a:tabLst/>
        <a:defRPr sz="1867" b="0" i="0" u="none" strike="noStrike" cap="none" spc="0" baseline="0">
          <a:solidFill>
            <a:schemeClr val="tx1"/>
          </a:solidFill>
          <a:uFillTx/>
          <a:latin typeface="+mn-lt"/>
          <a:ea typeface="+mn-ea"/>
          <a:cs typeface="+mn-cs"/>
          <a:sym typeface="Graphik"/>
        </a:defRPr>
      </a:lvl6pPr>
      <a:lvl7pPr marL="0" marR="0" indent="3657783" algn="ctr" defTabSz="2319983" rtl="0" latinLnBrk="0">
        <a:lnSpc>
          <a:spcPct val="100000"/>
        </a:lnSpc>
        <a:spcBef>
          <a:spcPts val="0"/>
        </a:spcBef>
        <a:spcAft>
          <a:spcPts val="0"/>
        </a:spcAft>
        <a:buClrTx/>
        <a:buSzTx/>
        <a:buFontTx/>
        <a:buNone/>
        <a:tabLst/>
        <a:defRPr sz="1867" b="0" i="0" u="none" strike="noStrike" cap="none" spc="0" baseline="0">
          <a:solidFill>
            <a:schemeClr val="tx1"/>
          </a:solidFill>
          <a:uFillTx/>
          <a:latin typeface="+mn-lt"/>
          <a:ea typeface="+mn-ea"/>
          <a:cs typeface="+mn-cs"/>
          <a:sym typeface="Graphik"/>
        </a:defRPr>
      </a:lvl7pPr>
      <a:lvl8pPr marL="0" marR="0" indent="4267413" algn="ctr" defTabSz="2319983" rtl="0" latinLnBrk="0">
        <a:lnSpc>
          <a:spcPct val="100000"/>
        </a:lnSpc>
        <a:spcBef>
          <a:spcPts val="0"/>
        </a:spcBef>
        <a:spcAft>
          <a:spcPts val="0"/>
        </a:spcAft>
        <a:buClrTx/>
        <a:buSzTx/>
        <a:buFontTx/>
        <a:buNone/>
        <a:tabLst/>
        <a:defRPr sz="1867" b="0" i="0" u="none" strike="noStrike" cap="none" spc="0" baseline="0">
          <a:solidFill>
            <a:schemeClr val="tx1"/>
          </a:solidFill>
          <a:uFillTx/>
          <a:latin typeface="+mn-lt"/>
          <a:ea typeface="+mn-ea"/>
          <a:cs typeface="+mn-cs"/>
          <a:sym typeface="Graphik"/>
        </a:defRPr>
      </a:lvl8pPr>
      <a:lvl9pPr marL="0" marR="0" indent="4877044" algn="ctr" defTabSz="2319983" rtl="0" latinLnBrk="0">
        <a:lnSpc>
          <a:spcPct val="100000"/>
        </a:lnSpc>
        <a:spcBef>
          <a:spcPts val="0"/>
        </a:spcBef>
        <a:spcAft>
          <a:spcPts val="0"/>
        </a:spcAft>
        <a:buClrTx/>
        <a:buSzTx/>
        <a:buFontTx/>
        <a:buNone/>
        <a:tabLst/>
        <a:defRPr sz="1867" b="0" i="0" u="none" strike="noStrike" cap="none" spc="0" baseline="0">
          <a:solidFill>
            <a:schemeClr val="tx1"/>
          </a:solidFill>
          <a:uFillTx/>
          <a:latin typeface="+mn-lt"/>
          <a:ea typeface="+mn-ea"/>
          <a:cs typeface="+mn-cs"/>
          <a:sym typeface="Graphik"/>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Moon.jpg" descr="Moon.jpg"/>
          <p:cNvPicPr>
            <a:picLocks noChangeAspect="1"/>
          </p:cNvPicPr>
          <p:nvPr/>
        </p:nvPicPr>
        <p:blipFill>
          <a:blip r:embed="rId2"/>
          <a:stretch>
            <a:fillRect/>
          </a:stretch>
        </p:blipFill>
        <p:spPr>
          <a:xfrm>
            <a:off x="-4328934" y="-1771282"/>
            <a:ext cx="21653550" cy="13296163"/>
          </a:xfrm>
          <a:prstGeom prst="rect">
            <a:avLst/>
          </a:prstGeom>
          <a:ln w="12700">
            <a:miter lim="400000"/>
          </a:ln>
        </p:spPr>
      </p:pic>
      <p:sp>
        <p:nvSpPr>
          <p:cNvPr id="152" name="Our Faithful God…"/>
          <p:cNvSpPr txBox="1">
            <a:spLocks noGrp="1"/>
          </p:cNvSpPr>
          <p:nvPr>
            <p:ph type="ctrTitle"/>
          </p:nvPr>
        </p:nvSpPr>
        <p:spPr>
          <a:xfrm>
            <a:off x="1484243" y="4028661"/>
            <a:ext cx="14907724" cy="4081669"/>
          </a:xfrm>
          <a:prstGeom prst="rect">
            <a:avLst/>
          </a:prstGeom>
        </p:spPr>
        <p:txBody>
          <a:bodyPr>
            <a:normAutofit/>
          </a:bodyPr>
          <a:lstStyle/>
          <a:p>
            <a:pPr>
              <a:defRPr sz="10200" spc="-102">
                <a:solidFill>
                  <a:srgbClr val="FFFFFF"/>
                </a:solidFill>
                <a:effectLst>
                  <a:outerShdw blurRad="12700" dist="63500" dir="18900000" rotWithShape="0">
                    <a:srgbClr val="000000"/>
                  </a:outerShdw>
                </a:effectLst>
              </a:defRPr>
            </a:pPr>
            <a:r>
              <a:rPr dirty="0">
                <a:solidFill>
                  <a:schemeClr val="bg1">
                    <a:lumMod val="65000"/>
                  </a:schemeClr>
                </a:solidFill>
              </a:rPr>
              <a:t>Our Faithful God</a:t>
            </a:r>
          </a:p>
          <a:p>
            <a:pPr>
              <a:defRPr sz="3200" spc="-32">
                <a:solidFill>
                  <a:srgbClr val="FFFFFF"/>
                </a:solidFill>
                <a:effectLst>
                  <a:outerShdw blurRad="12700" dist="63500" dir="18900000" rotWithShape="0">
                    <a:srgbClr val="000000"/>
                  </a:outerShdw>
                </a:effectLst>
              </a:defRPr>
            </a:pPr>
            <a:endParaRPr dirty="0"/>
          </a:p>
          <a:p>
            <a:pPr>
              <a:defRPr sz="3200" spc="-32">
                <a:solidFill>
                  <a:srgbClr val="FFFFFF"/>
                </a:solidFill>
                <a:effectLst>
                  <a:outerShdw blurRad="12700" dist="63500" dir="18900000" rotWithShape="0">
                    <a:srgbClr val="000000"/>
                  </a:outerShdw>
                </a:effectLst>
              </a:defRPr>
            </a:pPr>
            <a:endParaRPr dirty="0"/>
          </a:p>
          <a:p>
            <a:pPr>
              <a:defRPr sz="3200" spc="-32">
                <a:solidFill>
                  <a:srgbClr val="FFFFFF"/>
                </a:solidFill>
                <a:effectLst>
                  <a:outerShdw blurRad="12700" dist="63500" dir="18900000" rotWithShape="0">
                    <a:srgbClr val="000000"/>
                  </a:outerShdw>
                </a:effectLst>
              </a:defRPr>
            </a:pPr>
            <a:r>
              <a:rPr lang="en-US" dirty="0"/>
              <a:t>F</a:t>
            </a:r>
            <a:r>
              <a:rPr dirty="0"/>
              <a:t>rom Roy Lanier, Sr.</a:t>
            </a:r>
          </a:p>
        </p:txBody>
      </p:sp>
    </p:spTree>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He is omnipotent—Jeremiah 32:17, 27…"/>
          <p:cNvSpPr txBox="1">
            <a:spLocks noGrp="1"/>
          </p:cNvSpPr>
          <p:nvPr>
            <p:ph type="body" idx="1"/>
          </p:nvPr>
        </p:nvSpPr>
        <p:spPr>
          <a:xfrm>
            <a:off x="948296" y="2189408"/>
            <a:ext cx="15443672" cy="6852992"/>
          </a:xfrm>
          <a:prstGeom prst="rect">
            <a:avLst/>
          </a:prstGeom>
        </p:spPr>
        <p:txBody>
          <a:bodyPr>
            <a:noAutofit/>
          </a:bodyPr>
          <a:lstStyle/>
          <a:p>
            <a:pPr algn="ctr">
              <a:defRPr sz="5000"/>
            </a:pPr>
            <a:r>
              <a:rPr lang="en-US" sz="5400" b="1" dirty="0">
                <a:solidFill>
                  <a:schemeClr val="tx1"/>
                </a:solidFill>
                <a:latin typeface="Verdana" panose="020B0604030504040204" pitchFamily="34" charset="0"/>
                <a:ea typeface="Verdana" panose="020B0604030504040204" pitchFamily="34" charset="0"/>
              </a:rPr>
              <a:t>He is All-Powerful</a:t>
            </a:r>
          </a:p>
          <a:p>
            <a:pPr>
              <a:defRPr sz="5000"/>
            </a:pPr>
            <a:r>
              <a:rPr lang="en-US" sz="4800" b="1" dirty="0">
                <a:solidFill>
                  <a:schemeClr val="tx1"/>
                </a:solidFill>
                <a:latin typeface="Verdana" panose="020B0604030504040204" pitchFamily="34" charset="0"/>
              </a:rPr>
              <a:t>(Jeremiah 32:17)  'Ah, Lord GOD! Behold, You have made the heavens and the earth by Your great power and outstretched arm. There is nothing too hard for You.</a:t>
            </a:r>
          </a:p>
          <a:p>
            <a:pPr>
              <a:defRPr sz="5000"/>
            </a:pPr>
            <a:r>
              <a:rPr lang="en-US" sz="4800" b="1" dirty="0">
                <a:solidFill>
                  <a:schemeClr val="tx1"/>
                </a:solidFill>
                <a:latin typeface="Verdana" panose="020B0604030504040204" pitchFamily="34" charset="0"/>
              </a:rPr>
              <a:t>(Jeremiah 32:27)  "Behold, I </a:t>
            </a:r>
            <a:r>
              <a:rPr lang="en-US" sz="4800" b="1" i="1" dirty="0">
                <a:solidFill>
                  <a:schemeClr val="tx1"/>
                </a:solidFill>
                <a:latin typeface="Verdana" panose="020B0604030504040204" pitchFamily="34" charset="0"/>
              </a:rPr>
              <a:t>am</a:t>
            </a:r>
            <a:r>
              <a:rPr lang="en-US" sz="4800" b="1" dirty="0">
                <a:solidFill>
                  <a:schemeClr val="tx1"/>
                </a:solidFill>
                <a:latin typeface="Verdana" panose="020B0604030504040204" pitchFamily="34" charset="0"/>
              </a:rPr>
              <a:t> the LORD, the God of all flesh. Is there anything too hard for Me?</a:t>
            </a:r>
          </a:p>
        </p:txBody>
      </p:sp>
      <p:sp>
        <p:nvSpPr>
          <p:cNvPr id="161" name="God Is Able to Keep His Promises"/>
          <p:cNvSpPr txBox="1">
            <a:spLocks noGrp="1"/>
          </p:cNvSpPr>
          <p:nvPr>
            <p:ph type="title"/>
          </p:nvPr>
        </p:nvSpPr>
        <p:spPr>
          <a:xfrm>
            <a:off x="948296" y="711200"/>
            <a:ext cx="15443671" cy="1771073"/>
          </a:xfrm>
          <a:prstGeom prst="rect">
            <a:avLst/>
          </a:prstGeom>
        </p:spPr>
        <p:txBody>
          <a:bodyPr/>
          <a:lstStyle>
            <a:lvl1pPr>
              <a:defRPr sz="7000" spc="-70"/>
            </a:lvl1pPr>
          </a:lstStyle>
          <a:p>
            <a:r>
              <a:rPr dirty="0"/>
              <a:t>God Is Able to Keep His Promises</a:t>
            </a:r>
          </a:p>
        </p:txBody>
      </p:sp>
    </p:spTree>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He is omnipotent—Jeremiah 32:17, 27…"/>
          <p:cNvSpPr txBox="1">
            <a:spLocks noGrp="1"/>
          </p:cNvSpPr>
          <p:nvPr>
            <p:ph type="body" idx="1"/>
          </p:nvPr>
        </p:nvSpPr>
        <p:spPr>
          <a:xfrm>
            <a:off x="948296" y="2279561"/>
            <a:ext cx="15443672" cy="6762839"/>
          </a:xfrm>
          <a:prstGeom prst="rect">
            <a:avLst/>
          </a:prstGeom>
        </p:spPr>
        <p:txBody>
          <a:bodyPr>
            <a:noAutofit/>
          </a:bodyPr>
          <a:lstStyle/>
          <a:p>
            <a:pPr algn="ctr">
              <a:defRPr sz="5000"/>
            </a:pPr>
            <a:r>
              <a:rPr lang="en-US" b="1" dirty="0">
                <a:solidFill>
                  <a:schemeClr val="tx1"/>
                </a:solidFill>
                <a:latin typeface="Verdana" panose="020B0604030504040204" pitchFamily="34" charset="0"/>
              </a:rPr>
              <a:t>He is Unchanging</a:t>
            </a:r>
          </a:p>
          <a:p>
            <a:pPr>
              <a:defRPr sz="5000"/>
            </a:pPr>
            <a:r>
              <a:rPr lang="en-US" b="1" dirty="0">
                <a:solidFill>
                  <a:schemeClr val="tx1"/>
                </a:solidFill>
                <a:latin typeface="Verdana" panose="020B0604030504040204" pitchFamily="34" charset="0"/>
              </a:rPr>
              <a:t>(Numbers 23:19)  "God </a:t>
            </a:r>
            <a:r>
              <a:rPr lang="en-US" b="1" i="1" dirty="0">
                <a:solidFill>
                  <a:schemeClr val="tx1"/>
                </a:solidFill>
                <a:latin typeface="Verdana" panose="020B0604030504040204" pitchFamily="34" charset="0"/>
              </a:rPr>
              <a:t>is</a:t>
            </a:r>
            <a:r>
              <a:rPr lang="en-US" b="1" dirty="0">
                <a:solidFill>
                  <a:schemeClr val="tx1"/>
                </a:solidFill>
                <a:latin typeface="Verdana" panose="020B0604030504040204" pitchFamily="34" charset="0"/>
              </a:rPr>
              <a:t> not a man, that He should lie, Nor a son of man, that He should repent. Has He said, and will He not do? Or has He spoken, and will He not make it good?</a:t>
            </a:r>
          </a:p>
          <a:p>
            <a:pPr>
              <a:defRPr sz="5000"/>
            </a:pPr>
            <a:r>
              <a:rPr lang="en-US" b="1" i="0" u="none" strike="noStrike" baseline="0" dirty="0">
                <a:solidFill>
                  <a:schemeClr val="tx1"/>
                </a:solidFill>
                <a:latin typeface="Verdana" panose="020B0604030504040204" pitchFamily="34" charset="0"/>
              </a:rPr>
              <a:t>(Malachi 3:6a)  "For I </a:t>
            </a:r>
            <a:r>
              <a:rPr lang="en-US" b="1" i="1" u="none" strike="noStrike" baseline="0" dirty="0">
                <a:solidFill>
                  <a:schemeClr val="tx1"/>
                </a:solidFill>
                <a:latin typeface="Verdana" panose="020B0604030504040204" pitchFamily="34" charset="0"/>
              </a:rPr>
              <a:t>am</a:t>
            </a:r>
            <a:r>
              <a:rPr lang="en-US" b="1" i="0" u="none" strike="noStrike" baseline="0" dirty="0">
                <a:solidFill>
                  <a:schemeClr val="tx1"/>
                </a:solidFill>
                <a:latin typeface="Verdana" panose="020B0604030504040204" pitchFamily="34" charset="0"/>
              </a:rPr>
              <a:t> the LORD, I do not change</a:t>
            </a:r>
            <a:r>
              <a:rPr lang="en-US" b="1" dirty="0">
                <a:solidFill>
                  <a:schemeClr val="tx1"/>
                </a:solidFill>
                <a:latin typeface="Verdana" panose="020B0604030504040204" pitchFamily="34" charset="0"/>
              </a:rPr>
              <a:t>”</a:t>
            </a:r>
            <a:r>
              <a:rPr lang="en-US" b="1" i="0" u="none" strike="noStrike" baseline="0" dirty="0">
                <a:solidFill>
                  <a:schemeClr val="tx1"/>
                </a:solidFill>
                <a:latin typeface="Verdana" panose="020B0604030504040204" pitchFamily="34" charset="0"/>
              </a:rPr>
              <a:t> </a:t>
            </a:r>
            <a:endParaRPr lang="en-US" b="1" dirty="0">
              <a:solidFill>
                <a:schemeClr val="tx1"/>
              </a:solidFill>
              <a:latin typeface="Verdana" panose="020B0604030504040204" pitchFamily="34" charset="0"/>
            </a:endParaRPr>
          </a:p>
        </p:txBody>
      </p:sp>
      <p:sp>
        <p:nvSpPr>
          <p:cNvPr id="161" name="God Is Able to Keep His Promises"/>
          <p:cNvSpPr txBox="1">
            <a:spLocks noGrp="1"/>
          </p:cNvSpPr>
          <p:nvPr>
            <p:ph type="title"/>
          </p:nvPr>
        </p:nvSpPr>
        <p:spPr>
          <a:xfrm>
            <a:off x="948296" y="837127"/>
            <a:ext cx="15443671" cy="1645146"/>
          </a:xfrm>
          <a:prstGeom prst="rect">
            <a:avLst/>
          </a:prstGeom>
        </p:spPr>
        <p:txBody>
          <a:bodyPr/>
          <a:lstStyle>
            <a:lvl1pPr>
              <a:defRPr sz="7000" spc="-70"/>
            </a:lvl1pPr>
          </a:lstStyle>
          <a:p>
            <a:r>
              <a:rPr dirty="0"/>
              <a:t>God Is Able to Keep His Promises</a:t>
            </a:r>
          </a:p>
        </p:txBody>
      </p:sp>
    </p:spTree>
    <p:extLst>
      <p:ext uri="{BB962C8B-B14F-4D97-AF65-F5344CB8AC3E}">
        <p14:creationId xmlns:p14="http://schemas.microsoft.com/office/powerpoint/2010/main" val="2033682784"/>
      </p:ext>
    </p:extLst>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He is omnipotent—Jeremiah 32:17, 27…"/>
          <p:cNvSpPr txBox="1">
            <a:spLocks noGrp="1"/>
          </p:cNvSpPr>
          <p:nvPr>
            <p:ph type="body" idx="1"/>
          </p:nvPr>
        </p:nvSpPr>
        <p:spPr>
          <a:prstGeom prst="rect">
            <a:avLst/>
          </a:prstGeom>
        </p:spPr>
        <p:txBody>
          <a:bodyPr/>
          <a:lstStyle/>
          <a:p>
            <a:pPr algn="ctr">
              <a:defRPr sz="5000"/>
            </a:pPr>
            <a:r>
              <a:rPr b="1" dirty="0">
                <a:latin typeface="Verdana" panose="020B0604030504040204" pitchFamily="34" charset="0"/>
                <a:ea typeface="Verdana" panose="020B0604030504040204" pitchFamily="34" charset="0"/>
              </a:rPr>
              <a:t>He is </a:t>
            </a:r>
            <a:r>
              <a:rPr lang="en-US" b="1" dirty="0">
                <a:latin typeface="Verdana" panose="020B0604030504040204" pitchFamily="34" charset="0"/>
                <a:ea typeface="Verdana" panose="020B0604030504040204" pitchFamily="34" charset="0"/>
              </a:rPr>
              <a:t>All </a:t>
            </a:r>
            <a:r>
              <a:rPr lang="en-US" b="1">
                <a:latin typeface="Verdana" panose="020B0604030504040204" pitchFamily="34" charset="0"/>
                <a:ea typeface="Verdana" panose="020B0604030504040204" pitchFamily="34" charset="0"/>
              </a:rPr>
              <a:t>Kn</a:t>
            </a:r>
            <a:r>
              <a:rPr b="1">
                <a:latin typeface="Verdana" panose="020B0604030504040204" pitchFamily="34" charset="0"/>
                <a:ea typeface="Verdana" panose="020B0604030504040204" pitchFamily="34" charset="0"/>
              </a:rPr>
              <a:t>o</a:t>
            </a:r>
            <a:r>
              <a:rPr lang="en-US" b="1">
                <a:latin typeface="Verdana" panose="020B0604030504040204" pitchFamily="34" charset="0"/>
                <a:ea typeface="Verdana" panose="020B0604030504040204" pitchFamily="34" charset="0"/>
              </a:rPr>
              <a:t>wing</a:t>
            </a:r>
            <a:endParaRPr lang="en-US" b="1" dirty="0">
              <a:latin typeface="Verdana" panose="020B0604030504040204" pitchFamily="34" charset="0"/>
              <a:ea typeface="Verdana" panose="020B0604030504040204" pitchFamily="34" charset="0"/>
            </a:endParaRPr>
          </a:p>
          <a:p>
            <a:pPr>
              <a:defRPr sz="5000"/>
            </a:pPr>
            <a:r>
              <a:rPr lang="en-US" sz="5334" b="1" dirty="0">
                <a:solidFill>
                  <a:schemeClr val="tx1"/>
                </a:solidFill>
                <a:latin typeface="Verdana" panose="020B0604030504040204" pitchFamily="34" charset="0"/>
              </a:rPr>
              <a:t>(Isaiah 46:10)  Declaring the end from the beginning, And from ancient times </a:t>
            </a:r>
            <a:r>
              <a:rPr lang="en-US" sz="5334" b="1" i="1" dirty="0">
                <a:solidFill>
                  <a:schemeClr val="tx1"/>
                </a:solidFill>
                <a:latin typeface="Verdana" panose="020B0604030504040204" pitchFamily="34" charset="0"/>
              </a:rPr>
              <a:t>things</a:t>
            </a:r>
            <a:r>
              <a:rPr lang="en-US" sz="5334" b="1" dirty="0">
                <a:solidFill>
                  <a:schemeClr val="tx1"/>
                </a:solidFill>
                <a:latin typeface="Verdana" panose="020B0604030504040204" pitchFamily="34" charset="0"/>
              </a:rPr>
              <a:t> that are not </a:t>
            </a:r>
            <a:r>
              <a:rPr lang="en-US" sz="5334" b="1" i="1" dirty="0">
                <a:solidFill>
                  <a:schemeClr val="tx1"/>
                </a:solidFill>
                <a:latin typeface="Verdana" panose="020B0604030504040204" pitchFamily="34" charset="0"/>
              </a:rPr>
              <a:t>yet</a:t>
            </a:r>
            <a:r>
              <a:rPr lang="en-US" sz="5334" b="1" dirty="0">
                <a:solidFill>
                  <a:schemeClr val="tx1"/>
                </a:solidFill>
                <a:latin typeface="Verdana" panose="020B0604030504040204" pitchFamily="34" charset="0"/>
              </a:rPr>
              <a:t> done, Saying, 'My counsel shall stand, And I will do all My pleasure,'</a:t>
            </a:r>
          </a:p>
        </p:txBody>
      </p:sp>
      <p:sp>
        <p:nvSpPr>
          <p:cNvPr id="161" name="God Is Able to Keep His Promises"/>
          <p:cNvSpPr txBox="1">
            <a:spLocks noGrp="1"/>
          </p:cNvSpPr>
          <p:nvPr>
            <p:ph type="title"/>
          </p:nvPr>
        </p:nvSpPr>
        <p:spPr>
          <a:xfrm>
            <a:off x="948296" y="1017431"/>
            <a:ext cx="15443671" cy="1464842"/>
          </a:xfrm>
          <a:prstGeom prst="rect">
            <a:avLst/>
          </a:prstGeom>
        </p:spPr>
        <p:txBody>
          <a:bodyPr/>
          <a:lstStyle>
            <a:lvl1pPr>
              <a:defRPr sz="7000" spc="-70"/>
            </a:lvl1pPr>
          </a:lstStyle>
          <a:p>
            <a:r>
              <a:rPr dirty="0"/>
              <a:t>God Is Able to Keep His Promises</a:t>
            </a:r>
          </a:p>
        </p:txBody>
      </p:sp>
    </p:spTree>
    <p:extLst>
      <p:ext uri="{BB962C8B-B14F-4D97-AF65-F5344CB8AC3E}">
        <p14:creationId xmlns:p14="http://schemas.microsoft.com/office/powerpoint/2010/main" val="1361825822"/>
      </p:ext>
    </p:extLst>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1 Corinthians 1:9…"/>
          <p:cNvSpPr txBox="1">
            <a:spLocks noGrp="1"/>
          </p:cNvSpPr>
          <p:nvPr>
            <p:ph type="body" idx="1"/>
          </p:nvPr>
        </p:nvSpPr>
        <p:spPr>
          <a:prstGeom prst="rect">
            <a:avLst/>
          </a:prstGeom>
        </p:spPr>
        <p:txBody>
          <a:bodyPr/>
          <a:lstStyle/>
          <a:p>
            <a:pPr>
              <a:defRPr sz="5000"/>
            </a:pPr>
            <a:endParaRPr lang="en-US" b="1" dirty="0"/>
          </a:p>
          <a:p>
            <a:pPr>
              <a:defRPr sz="5000"/>
            </a:pPr>
            <a:r>
              <a:rPr lang="en-US" sz="5334" b="1" dirty="0">
                <a:solidFill>
                  <a:schemeClr val="tx1"/>
                </a:solidFill>
                <a:latin typeface="Verdana" panose="020B0604030504040204" pitchFamily="34" charset="0"/>
              </a:rPr>
              <a:t>(1Corinthians 1:9)  God </a:t>
            </a:r>
            <a:r>
              <a:rPr lang="en-US" sz="5334" b="1" i="1" dirty="0">
                <a:solidFill>
                  <a:schemeClr val="tx1"/>
                </a:solidFill>
                <a:latin typeface="Verdana" panose="020B0604030504040204" pitchFamily="34" charset="0"/>
              </a:rPr>
              <a:t>is</a:t>
            </a:r>
            <a:r>
              <a:rPr lang="en-US" sz="5334" b="1" dirty="0">
                <a:solidFill>
                  <a:schemeClr val="tx1"/>
                </a:solidFill>
                <a:latin typeface="Verdana" panose="020B0604030504040204" pitchFamily="34" charset="0"/>
              </a:rPr>
              <a:t> faithful, by whom you were called into the fellowship of His Son, Jesus Christ our Lord.</a:t>
            </a:r>
          </a:p>
        </p:txBody>
      </p:sp>
      <p:sp>
        <p:nvSpPr>
          <p:cNvPr id="164" name="Rejoice in God’s Promises"/>
          <p:cNvSpPr txBox="1">
            <a:spLocks noGrp="1"/>
          </p:cNvSpPr>
          <p:nvPr>
            <p:ph type="title"/>
          </p:nvPr>
        </p:nvSpPr>
        <p:spPr>
          <a:xfrm>
            <a:off x="948296" y="850006"/>
            <a:ext cx="15443671" cy="1432986"/>
          </a:xfrm>
          <a:prstGeom prst="rect">
            <a:avLst/>
          </a:prstGeom>
        </p:spPr>
        <p:txBody>
          <a:bodyPr/>
          <a:lstStyle>
            <a:lvl1pPr>
              <a:defRPr sz="7000" spc="-70"/>
            </a:lvl1pPr>
          </a:lstStyle>
          <a:p>
            <a:r>
              <a:rPr dirty="0"/>
              <a:t>Rejoice in God’s Promises</a:t>
            </a:r>
          </a:p>
        </p:txBody>
      </p:sp>
    </p:spTree>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1 Corinthians 1:9…"/>
          <p:cNvSpPr txBox="1">
            <a:spLocks noGrp="1"/>
          </p:cNvSpPr>
          <p:nvPr>
            <p:ph type="body" idx="1"/>
          </p:nvPr>
        </p:nvSpPr>
        <p:spPr>
          <a:xfrm>
            <a:off x="948296" y="2614411"/>
            <a:ext cx="15443672" cy="6427989"/>
          </a:xfrm>
          <a:prstGeom prst="rect">
            <a:avLst/>
          </a:prstGeom>
        </p:spPr>
        <p:txBody>
          <a:bodyPr/>
          <a:lstStyle/>
          <a:p>
            <a:pPr>
              <a:defRPr sz="5000"/>
            </a:pPr>
            <a:r>
              <a:rPr lang="en-US" sz="5334" b="1" dirty="0">
                <a:solidFill>
                  <a:schemeClr val="tx1"/>
                </a:solidFill>
                <a:latin typeface="Verdana" panose="020B0604030504040204" pitchFamily="34" charset="0"/>
              </a:rPr>
              <a:t>(1Corinthians 10:13)  No temptation has overtaken you except such as is common to man; but God </a:t>
            </a:r>
            <a:r>
              <a:rPr lang="en-US" sz="5334" b="1" i="1" dirty="0">
                <a:solidFill>
                  <a:schemeClr val="tx1"/>
                </a:solidFill>
                <a:latin typeface="Verdana" panose="020B0604030504040204" pitchFamily="34" charset="0"/>
              </a:rPr>
              <a:t>is</a:t>
            </a:r>
            <a:r>
              <a:rPr lang="en-US" sz="5334" b="1" dirty="0">
                <a:solidFill>
                  <a:schemeClr val="tx1"/>
                </a:solidFill>
                <a:latin typeface="Verdana" panose="020B0604030504040204" pitchFamily="34" charset="0"/>
              </a:rPr>
              <a:t> faithful, who will not allow you to be tempted beyond what you are able, but with the temptation will also make the way of escape, that you may be able to bear </a:t>
            </a:r>
            <a:r>
              <a:rPr lang="en-US" sz="5334" b="1" i="1" dirty="0">
                <a:solidFill>
                  <a:schemeClr val="tx1"/>
                </a:solidFill>
                <a:latin typeface="Verdana" panose="020B0604030504040204" pitchFamily="34" charset="0"/>
              </a:rPr>
              <a:t>it.</a:t>
            </a:r>
            <a:endParaRPr lang="en-US" sz="5334" b="1" dirty="0">
              <a:solidFill>
                <a:schemeClr val="tx1"/>
              </a:solidFill>
              <a:latin typeface="Verdana" panose="020B0604030504040204" pitchFamily="34" charset="0"/>
            </a:endParaRPr>
          </a:p>
        </p:txBody>
      </p:sp>
      <p:sp>
        <p:nvSpPr>
          <p:cNvPr id="164" name="Rejoice in God’s Promises"/>
          <p:cNvSpPr txBox="1">
            <a:spLocks noGrp="1"/>
          </p:cNvSpPr>
          <p:nvPr>
            <p:ph type="title"/>
          </p:nvPr>
        </p:nvSpPr>
        <p:spPr>
          <a:xfrm>
            <a:off x="948296" y="1056068"/>
            <a:ext cx="15443671" cy="1226924"/>
          </a:xfrm>
          <a:prstGeom prst="rect">
            <a:avLst/>
          </a:prstGeom>
        </p:spPr>
        <p:txBody>
          <a:bodyPr/>
          <a:lstStyle>
            <a:lvl1pPr>
              <a:defRPr sz="7000" spc="-70"/>
            </a:lvl1pPr>
          </a:lstStyle>
          <a:p>
            <a:r>
              <a:rPr dirty="0"/>
              <a:t>Rejoice in God’s Promises</a:t>
            </a:r>
          </a:p>
        </p:txBody>
      </p:sp>
    </p:spTree>
    <p:extLst>
      <p:ext uri="{BB962C8B-B14F-4D97-AF65-F5344CB8AC3E}">
        <p14:creationId xmlns:p14="http://schemas.microsoft.com/office/powerpoint/2010/main" val="3117916474"/>
      </p:ext>
    </p:extLst>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1 Corinthians 1:9…"/>
          <p:cNvSpPr txBox="1">
            <a:spLocks noGrp="1"/>
          </p:cNvSpPr>
          <p:nvPr>
            <p:ph type="body" idx="1"/>
          </p:nvPr>
        </p:nvSpPr>
        <p:spPr>
          <a:prstGeom prst="rect">
            <a:avLst/>
          </a:prstGeom>
        </p:spPr>
        <p:txBody>
          <a:bodyPr/>
          <a:lstStyle/>
          <a:p>
            <a:pPr>
              <a:defRPr sz="5000"/>
            </a:pPr>
            <a:r>
              <a:rPr lang="en-US" sz="5334" b="1" dirty="0">
                <a:solidFill>
                  <a:schemeClr val="tx1"/>
                </a:solidFill>
                <a:latin typeface="Verdana" panose="020B0604030504040204" pitchFamily="34" charset="0"/>
              </a:rPr>
              <a:t>(1John 1:7)  But if we walk in the light as He is in the light, we have fellowship with one another, and the blood of Jesus Christ His Son cleanses us from all sin.</a:t>
            </a:r>
          </a:p>
        </p:txBody>
      </p:sp>
      <p:sp>
        <p:nvSpPr>
          <p:cNvPr id="164" name="Rejoice in God’s Promises"/>
          <p:cNvSpPr txBox="1">
            <a:spLocks noGrp="1"/>
          </p:cNvSpPr>
          <p:nvPr>
            <p:ph type="title"/>
          </p:nvPr>
        </p:nvSpPr>
        <p:spPr>
          <a:xfrm>
            <a:off x="948296" y="927279"/>
            <a:ext cx="15443671" cy="1355713"/>
          </a:xfrm>
          <a:prstGeom prst="rect">
            <a:avLst/>
          </a:prstGeom>
        </p:spPr>
        <p:txBody>
          <a:bodyPr/>
          <a:lstStyle>
            <a:lvl1pPr>
              <a:defRPr sz="7000" spc="-70"/>
            </a:lvl1pPr>
          </a:lstStyle>
          <a:p>
            <a:r>
              <a:rPr dirty="0"/>
              <a:t>Rejoice in God’s Promises</a:t>
            </a:r>
          </a:p>
        </p:txBody>
      </p:sp>
    </p:spTree>
    <p:extLst>
      <p:ext uri="{BB962C8B-B14F-4D97-AF65-F5344CB8AC3E}">
        <p14:creationId xmlns:p14="http://schemas.microsoft.com/office/powerpoint/2010/main" val="3837136027"/>
      </p:ext>
    </p:extLst>
  </p:cSld>
  <p:clrMapOvr>
    <a:masterClrMapping/>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1 Corinthians 1:9…"/>
          <p:cNvSpPr txBox="1">
            <a:spLocks noGrp="1"/>
          </p:cNvSpPr>
          <p:nvPr>
            <p:ph type="body" idx="1"/>
          </p:nvPr>
        </p:nvSpPr>
        <p:spPr>
          <a:xfrm>
            <a:off x="948296" y="2665927"/>
            <a:ext cx="15443672" cy="6376473"/>
          </a:xfrm>
          <a:prstGeom prst="rect">
            <a:avLst/>
          </a:prstGeom>
        </p:spPr>
        <p:txBody>
          <a:bodyPr>
            <a:noAutofit/>
          </a:bodyPr>
          <a:lstStyle/>
          <a:p>
            <a:r>
              <a:rPr lang="en-US" sz="5334" b="1" dirty="0">
                <a:solidFill>
                  <a:schemeClr val="tx1"/>
                </a:solidFill>
                <a:latin typeface="Verdana" panose="020B0604030504040204" pitchFamily="34" charset="0"/>
              </a:rPr>
              <a:t>(Hebrews 6:16)  For men indeed swear by the greater, and an oath for confirmation </a:t>
            </a:r>
            <a:r>
              <a:rPr lang="en-US" sz="5334" b="1" i="1" dirty="0">
                <a:solidFill>
                  <a:schemeClr val="tx1"/>
                </a:solidFill>
                <a:latin typeface="Verdana" panose="020B0604030504040204" pitchFamily="34" charset="0"/>
              </a:rPr>
              <a:t>is</a:t>
            </a:r>
            <a:r>
              <a:rPr lang="en-US" sz="5334" b="1" dirty="0">
                <a:solidFill>
                  <a:schemeClr val="tx1"/>
                </a:solidFill>
                <a:latin typeface="Verdana" panose="020B0604030504040204" pitchFamily="34" charset="0"/>
              </a:rPr>
              <a:t> for them an end of all dispute.  (17)  Thus God, determining to show more abundantly to the heirs of promise the immutability of His counsel, confirmed </a:t>
            </a:r>
            <a:r>
              <a:rPr lang="en-US" sz="5334" b="1" i="1" dirty="0">
                <a:solidFill>
                  <a:schemeClr val="tx1"/>
                </a:solidFill>
                <a:latin typeface="Verdana" panose="020B0604030504040204" pitchFamily="34" charset="0"/>
              </a:rPr>
              <a:t>it</a:t>
            </a:r>
            <a:r>
              <a:rPr lang="en-US" sz="5334" b="1" dirty="0">
                <a:solidFill>
                  <a:schemeClr val="tx1"/>
                </a:solidFill>
                <a:latin typeface="Verdana" panose="020B0604030504040204" pitchFamily="34" charset="0"/>
              </a:rPr>
              <a:t> by an oath,</a:t>
            </a:r>
          </a:p>
        </p:txBody>
      </p:sp>
      <p:sp>
        <p:nvSpPr>
          <p:cNvPr id="164" name="Rejoice in God’s Promises"/>
          <p:cNvSpPr txBox="1">
            <a:spLocks noGrp="1"/>
          </p:cNvSpPr>
          <p:nvPr>
            <p:ph type="title"/>
          </p:nvPr>
        </p:nvSpPr>
        <p:spPr>
          <a:xfrm>
            <a:off x="948296" y="1120462"/>
            <a:ext cx="15443671" cy="1162530"/>
          </a:xfrm>
          <a:prstGeom prst="rect">
            <a:avLst/>
          </a:prstGeom>
        </p:spPr>
        <p:txBody>
          <a:bodyPr/>
          <a:lstStyle>
            <a:lvl1pPr>
              <a:defRPr sz="7000" spc="-70"/>
            </a:lvl1pPr>
          </a:lstStyle>
          <a:p>
            <a:r>
              <a:rPr dirty="0"/>
              <a:t>Rejoice in God’s Promises</a:t>
            </a:r>
          </a:p>
        </p:txBody>
      </p:sp>
    </p:spTree>
    <p:extLst>
      <p:ext uri="{BB962C8B-B14F-4D97-AF65-F5344CB8AC3E}">
        <p14:creationId xmlns:p14="http://schemas.microsoft.com/office/powerpoint/2010/main" val="3618881611"/>
      </p:ext>
    </p:extLst>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1 Corinthians 1:9…"/>
          <p:cNvSpPr txBox="1">
            <a:spLocks noGrp="1"/>
          </p:cNvSpPr>
          <p:nvPr>
            <p:ph type="body" idx="1"/>
          </p:nvPr>
        </p:nvSpPr>
        <p:spPr>
          <a:xfrm>
            <a:off x="948296" y="2550017"/>
            <a:ext cx="15443672" cy="6492383"/>
          </a:xfrm>
          <a:prstGeom prst="rect">
            <a:avLst/>
          </a:prstGeom>
        </p:spPr>
        <p:txBody>
          <a:bodyPr>
            <a:noAutofit/>
          </a:bodyPr>
          <a:lstStyle/>
          <a:p>
            <a:r>
              <a:rPr lang="en-US" sz="5334" b="1" dirty="0">
                <a:solidFill>
                  <a:schemeClr val="tx1"/>
                </a:solidFill>
                <a:latin typeface="Verdana" panose="020B0604030504040204" pitchFamily="34" charset="0"/>
              </a:rPr>
              <a:t>(Hebrews 6:18)  that by two immutable things, in which it </a:t>
            </a:r>
            <a:r>
              <a:rPr lang="en-US" sz="5334" b="1" i="1" dirty="0">
                <a:solidFill>
                  <a:schemeClr val="tx1"/>
                </a:solidFill>
                <a:latin typeface="Verdana" panose="020B0604030504040204" pitchFamily="34" charset="0"/>
              </a:rPr>
              <a:t>is</a:t>
            </a:r>
            <a:r>
              <a:rPr lang="en-US" sz="5334" b="1" dirty="0">
                <a:solidFill>
                  <a:schemeClr val="tx1"/>
                </a:solidFill>
                <a:latin typeface="Verdana" panose="020B0604030504040204" pitchFamily="34" charset="0"/>
              </a:rPr>
              <a:t> impossible for God to lie, we might have strong consolation, who have fled for refuge to lay hold of the hope set before </a:t>
            </a:r>
            <a:r>
              <a:rPr lang="en-US" sz="5334" b="1" i="1" dirty="0">
                <a:solidFill>
                  <a:schemeClr val="tx1"/>
                </a:solidFill>
                <a:latin typeface="Verdana" panose="020B0604030504040204" pitchFamily="34" charset="0"/>
              </a:rPr>
              <a:t>us.  </a:t>
            </a:r>
            <a:r>
              <a:rPr lang="en-US" sz="5334" b="1" dirty="0">
                <a:solidFill>
                  <a:schemeClr val="tx1"/>
                </a:solidFill>
                <a:latin typeface="Verdana" panose="020B0604030504040204" pitchFamily="34" charset="0"/>
              </a:rPr>
              <a:t>(19)  This </a:t>
            </a:r>
            <a:r>
              <a:rPr lang="en-US" sz="5334" b="1" i="1" dirty="0">
                <a:solidFill>
                  <a:schemeClr val="tx1"/>
                </a:solidFill>
                <a:latin typeface="Verdana" panose="020B0604030504040204" pitchFamily="34" charset="0"/>
              </a:rPr>
              <a:t>hope</a:t>
            </a:r>
            <a:r>
              <a:rPr lang="en-US" sz="5334" b="1" dirty="0">
                <a:solidFill>
                  <a:schemeClr val="tx1"/>
                </a:solidFill>
                <a:latin typeface="Verdana" panose="020B0604030504040204" pitchFamily="34" charset="0"/>
              </a:rPr>
              <a:t> we have as an anchor of the soul, both sure and steadfast, and which enters the Presence </a:t>
            </a:r>
            <a:r>
              <a:rPr lang="en-US" sz="5334" b="1" i="1" dirty="0">
                <a:solidFill>
                  <a:schemeClr val="tx1"/>
                </a:solidFill>
                <a:latin typeface="Verdana" panose="020B0604030504040204" pitchFamily="34" charset="0"/>
              </a:rPr>
              <a:t>behind</a:t>
            </a:r>
            <a:r>
              <a:rPr lang="en-US" sz="5334" b="1" dirty="0">
                <a:solidFill>
                  <a:schemeClr val="tx1"/>
                </a:solidFill>
                <a:latin typeface="Verdana" panose="020B0604030504040204" pitchFamily="34" charset="0"/>
              </a:rPr>
              <a:t> the veil,</a:t>
            </a:r>
          </a:p>
        </p:txBody>
      </p:sp>
      <p:sp>
        <p:nvSpPr>
          <p:cNvPr id="164" name="Rejoice in God’s Promises"/>
          <p:cNvSpPr txBox="1">
            <a:spLocks noGrp="1"/>
          </p:cNvSpPr>
          <p:nvPr>
            <p:ph type="title"/>
          </p:nvPr>
        </p:nvSpPr>
        <p:spPr>
          <a:xfrm>
            <a:off x="948296" y="1056068"/>
            <a:ext cx="15443671" cy="1226924"/>
          </a:xfrm>
          <a:prstGeom prst="rect">
            <a:avLst/>
          </a:prstGeom>
        </p:spPr>
        <p:txBody>
          <a:bodyPr/>
          <a:lstStyle>
            <a:lvl1pPr>
              <a:defRPr sz="7000" spc="-70"/>
            </a:lvl1pPr>
          </a:lstStyle>
          <a:p>
            <a:r>
              <a:rPr dirty="0"/>
              <a:t>Rejoice in God’s Promises</a:t>
            </a:r>
          </a:p>
        </p:txBody>
      </p:sp>
    </p:spTree>
    <p:extLst>
      <p:ext uri="{BB962C8B-B14F-4D97-AF65-F5344CB8AC3E}">
        <p14:creationId xmlns:p14="http://schemas.microsoft.com/office/powerpoint/2010/main" val="3647267849"/>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Deuteronomy 32:3-4…"/>
          <p:cNvSpPr txBox="1">
            <a:spLocks noGrp="1"/>
          </p:cNvSpPr>
          <p:nvPr>
            <p:ph type="body" idx="1"/>
          </p:nvPr>
        </p:nvSpPr>
        <p:spPr>
          <a:prstGeom prst="rect">
            <a:avLst/>
          </a:prstGeom>
        </p:spPr>
        <p:txBody>
          <a:bodyPr>
            <a:normAutofit/>
          </a:bodyPr>
          <a:lstStyle/>
          <a:p>
            <a:r>
              <a:rPr lang="en-US" sz="5334" b="1" dirty="0">
                <a:solidFill>
                  <a:schemeClr val="tx1"/>
                </a:solidFill>
                <a:latin typeface="Verdana" panose="020B0604030504040204" pitchFamily="34" charset="0"/>
              </a:rPr>
              <a:t>(Deuteronomy 32:3)  For I proclaim the name of the LORD: Ascribe greatness to our God.</a:t>
            </a:r>
          </a:p>
          <a:p>
            <a:r>
              <a:rPr lang="en-US" sz="5334" b="1" dirty="0">
                <a:solidFill>
                  <a:schemeClr val="tx1"/>
                </a:solidFill>
                <a:latin typeface="Verdana" panose="020B0604030504040204" pitchFamily="34" charset="0"/>
              </a:rPr>
              <a:t>(Deuteronomy 32:4)  </a:t>
            </a:r>
            <a:r>
              <a:rPr lang="en-US" sz="5334" b="1" i="1" dirty="0">
                <a:solidFill>
                  <a:schemeClr val="tx1"/>
                </a:solidFill>
                <a:latin typeface="Verdana" panose="020B0604030504040204" pitchFamily="34" charset="0"/>
              </a:rPr>
              <a:t>He is</a:t>
            </a:r>
            <a:r>
              <a:rPr lang="en-US" sz="5334" b="1" dirty="0">
                <a:solidFill>
                  <a:schemeClr val="tx1"/>
                </a:solidFill>
                <a:latin typeface="Verdana" panose="020B0604030504040204" pitchFamily="34" charset="0"/>
              </a:rPr>
              <a:t> the Rock, His work </a:t>
            </a:r>
            <a:r>
              <a:rPr lang="en-US" sz="5334" b="1" i="1" dirty="0">
                <a:solidFill>
                  <a:schemeClr val="tx1"/>
                </a:solidFill>
                <a:latin typeface="Verdana" panose="020B0604030504040204" pitchFamily="34" charset="0"/>
              </a:rPr>
              <a:t>is</a:t>
            </a:r>
            <a:r>
              <a:rPr lang="en-US" sz="5334" b="1" dirty="0">
                <a:solidFill>
                  <a:schemeClr val="tx1"/>
                </a:solidFill>
                <a:latin typeface="Verdana" panose="020B0604030504040204" pitchFamily="34" charset="0"/>
              </a:rPr>
              <a:t> perfect; For all His ways </a:t>
            </a:r>
            <a:r>
              <a:rPr lang="en-US" sz="5334" b="1" i="1" dirty="0">
                <a:solidFill>
                  <a:schemeClr val="tx1"/>
                </a:solidFill>
                <a:latin typeface="Verdana" panose="020B0604030504040204" pitchFamily="34" charset="0"/>
              </a:rPr>
              <a:t>are</a:t>
            </a:r>
            <a:r>
              <a:rPr lang="en-US" sz="5334" b="1" dirty="0">
                <a:solidFill>
                  <a:schemeClr val="tx1"/>
                </a:solidFill>
                <a:latin typeface="Verdana" panose="020B0604030504040204" pitchFamily="34" charset="0"/>
              </a:rPr>
              <a:t> justice, A God of truth and without injustice; Righteous and upright </a:t>
            </a:r>
            <a:r>
              <a:rPr lang="en-US" sz="5334" b="1" i="1" dirty="0">
                <a:solidFill>
                  <a:schemeClr val="tx1"/>
                </a:solidFill>
                <a:latin typeface="Verdana" panose="020B0604030504040204" pitchFamily="34" charset="0"/>
              </a:rPr>
              <a:t>is</a:t>
            </a:r>
            <a:r>
              <a:rPr lang="en-US" sz="5334" b="1" dirty="0">
                <a:solidFill>
                  <a:schemeClr val="tx1"/>
                </a:solidFill>
                <a:latin typeface="Verdana" panose="020B0604030504040204" pitchFamily="34" charset="0"/>
              </a:rPr>
              <a:t> He.</a:t>
            </a:r>
          </a:p>
        </p:txBody>
      </p:sp>
      <p:sp>
        <p:nvSpPr>
          <p:cNvPr id="155" name="God Is Faithful"/>
          <p:cNvSpPr txBox="1">
            <a:spLocks noGrp="1"/>
          </p:cNvSpPr>
          <p:nvPr>
            <p:ph type="title"/>
          </p:nvPr>
        </p:nvSpPr>
        <p:spPr>
          <a:xfrm>
            <a:off x="948296" y="811369"/>
            <a:ext cx="15443673" cy="1471623"/>
          </a:xfrm>
          <a:prstGeom prst="rect">
            <a:avLst/>
          </a:prstGeom>
        </p:spPr>
        <p:txBody>
          <a:bodyPr/>
          <a:lstStyle>
            <a:lvl1pPr>
              <a:defRPr sz="7000" spc="-70"/>
            </a:lvl1pPr>
          </a:lstStyle>
          <a:p>
            <a:r>
              <a:rPr dirty="0"/>
              <a:t>God Is Faithful</a:t>
            </a:r>
          </a:p>
        </p:txBody>
      </p:sp>
    </p:spTree>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Deuteronomy 32:3-4…"/>
          <p:cNvSpPr txBox="1">
            <a:spLocks noGrp="1"/>
          </p:cNvSpPr>
          <p:nvPr>
            <p:ph type="body" idx="1"/>
          </p:nvPr>
        </p:nvSpPr>
        <p:spPr>
          <a:prstGeom prst="rect">
            <a:avLst/>
          </a:prstGeom>
        </p:spPr>
        <p:txBody>
          <a:bodyPr>
            <a:noAutofit/>
          </a:bodyPr>
          <a:lstStyle/>
          <a:p>
            <a:pPr>
              <a:defRPr sz="5000"/>
            </a:pPr>
            <a:r>
              <a:rPr lang="en-US" sz="5334" b="1" dirty="0">
                <a:solidFill>
                  <a:schemeClr val="tx1"/>
                </a:solidFill>
                <a:latin typeface="Verdana" panose="020B0604030504040204" pitchFamily="34" charset="0"/>
              </a:rPr>
              <a:t>(Psalm 36:5)  Your mercy, O LORD, </a:t>
            </a:r>
            <a:r>
              <a:rPr lang="en-US" sz="5334" b="1" i="1" dirty="0">
                <a:solidFill>
                  <a:schemeClr val="tx1"/>
                </a:solidFill>
                <a:latin typeface="Verdana" panose="020B0604030504040204" pitchFamily="34" charset="0"/>
              </a:rPr>
              <a:t>is</a:t>
            </a:r>
            <a:r>
              <a:rPr lang="en-US" sz="5334" b="1" dirty="0">
                <a:solidFill>
                  <a:schemeClr val="tx1"/>
                </a:solidFill>
                <a:latin typeface="Verdana" panose="020B0604030504040204" pitchFamily="34" charset="0"/>
              </a:rPr>
              <a:t> in the heavens; Your faithfulness </a:t>
            </a:r>
            <a:r>
              <a:rPr lang="en-US" sz="5334" b="1" i="1" dirty="0">
                <a:solidFill>
                  <a:schemeClr val="tx1"/>
                </a:solidFill>
                <a:latin typeface="Verdana" panose="020B0604030504040204" pitchFamily="34" charset="0"/>
              </a:rPr>
              <a:t>reaches</a:t>
            </a:r>
            <a:r>
              <a:rPr lang="en-US" sz="5334" b="1" dirty="0">
                <a:solidFill>
                  <a:schemeClr val="tx1"/>
                </a:solidFill>
                <a:latin typeface="Verdana" panose="020B0604030504040204" pitchFamily="34" charset="0"/>
              </a:rPr>
              <a:t> to the clouds.</a:t>
            </a:r>
          </a:p>
          <a:p>
            <a:pPr>
              <a:defRPr sz="5000"/>
            </a:pPr>
            <a:endParaRPr sz="5334" b="1" dirty="0">
              <a:solidFill>
                <a:schemeClr val="tx1"/>
              </a:solidFill>
            </a:endParaRPr>
          </a:p>
          <a:p>
            <a:pPr>
              <a:defRPr sz="5000"/>
            </a:pPr>
            <a:r>
              <a:rPr lang="en-US" sz="5334" b="1" dirty="0">
                <a:solidFill>
                  <a:schemeClr val="tx1"/>
                </a:solidFill>
                <a:latin typeface="Verdana" panose="020B0604030504040204" pitchFamily="34" charset="0"/>
              </a:rPr>
              <a:t>(Psalm 119:90)  Your faithfulness </a:t>
            </a:r>
            <a:r>
              <a:rPr lang="en-US" sz="5334" b="1" i="1" dirty="0">
                <a:solidFill>
                  <a:schemeClr val="tx1"/>
                </a:solidFill>
                <a:latin typeface="Verdana" panose="020B0604030504040204" pitchFamily="34" charset="0"/>
              </a:rPr>
              <a:t>endures</a:t>
            </a:r>
            <a:r>
              <a:rPr lang="en-US" sz="5334" b="1" dirty="0">
                <a:solidFill>
                  <a:schemeClr val="tx1"/>
                </a:solidFill>
                <a:latin typeface="Verdana" panose="020B0604030504040204" pitchFamily="34" charset="0"/>
              </a:rPr>
              <a:t> to all generations; You established the earth, and it abides.</a:t>
            </a:r>
          </a:p>
          <a:p>
            <a:pPr>
              <a:defRPr sz="5000"/>
            </a:pPr>
            <a:endParaRPr sz="5334" b="1" dirty="0">
              <a:solidFill>
                <a:schemeClr val="tx1"/>
              </a:solidFill>
            </a:endParaRPr>
          </a:p>
        </p:txBody>
      </p:sp>
      <p:sp>
        <p:nvSpPr>
          <p:cNvPr id="155" name="God Is Faithful"/>
          <p:cNvSpPr txBox="1">
            <a:spLocks noGrp="1"/>
          </p:cNvSpPr>
          <p:nvPr>
            <p:ph type="title"/>
          </p:nvPr>
        </p:nvSpPr>
        <p:spPr>
          <a:xfrm>
            <a:off x="948296" y="711200"/>
            <a:ext cx="15443673" cy="1571792"/>
          </a:xfrm>
          <a:prstGeom prst="rect">
            <a:avLst/>
          </a:prstGeom>
        </p:spPr>
        <p:txBody>
          <a:bodyPr/>
          <a:lstStyle>
            <a:lvl1pPr>
              <a:defRPr sz="7000" spc="-70"/>
            </a:lvl1pPr>
          </a:lstStyle>
          <a:p>
            <a:r>
              <a:rPr dirty="0"/>
              <a:t>God Is Faithful</a:t>
            </a:r>
          </a:p>
        </p:txBody>
      </p:sp>
    </p:spTree>
    <p:extLst>
      <p:ext uri="{BB962C8B-B14F-4D97-AF65-F5344CB8AC3E}">
        <p14:creationId xmlns:p14="http://schemas.microsoft.com/office/powerpoint/2010/main" val="4194159788"/>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Deuteronomy 32:3-4…"/>
          <p:cNvSpPr txBox="1">
            <a:spLocks noGrp="1"/>
          </p:cNvSpPr>
          <p:nvPr>
            <p:ph type="body" idx="1"/>
          </p:nvPr>
        </p:nvSpPr>
        <p:spPr>
          <a:prstGeom prst="rect">
            <a:avLst/>
          </a:prstGeom>
        </p:spPr>
        <p:txBody>
          <a:bodyPr>
            <a:normAutofit/>
          </a:bodyPr>
          <a:lstStyle/>
          <a:p>
            <a:r>
              <a:rPr lang="en-US" sz="5334" b="1" dirty="0">
                <a:solidFill>
                  <a:schemeClr val="tx1"/>
                </a:solidFill>
                <a:latin typeface="Verdana" panose="020B0604030504040204" pitchFamily="34" charset="0"/>
              </a:rPr>
              <a:t>(Lamentations 3:22)  </a:t>
            </a:r>
            <a:r>
              <a:rPr lang="en-US" sz="5334" b="1" i="1" dirty="0">
                <a:solidFill>
                  <a:schemeClr val="tx1"/>
                </a:solidFill>
                <a:latin typeface="Verdana" panose="020B0604030504040204" pitchFamily="34" charset="0"/>
              </a:rPr>
              <a:t>Through</a:t>
            </a:r>
            <a:r>
              <a:rPr lang="en-US" sz="5334" b="1" dirty="0">
                <a:solidFill>
                  <a:schemeClr val="tx1"/>
                </a:solidFill>
                <a:latin typeface="Verdana" panose="020B0604030504040204" pitchFamily="34" charset="0"/>
              </a:rPr>
              <a:t> the LORD's mercies we are not consumed, Because His compassions fail not.</a:t>
            </a:r>
          </a:p>
          <a:p>
            <a:r>
              <a:rPr lang="en-US" sz="5334" b="1" dirty="0">
                <a:solidFill>
                  <a:schemeClr val="tx1"/>
                </a:solidFill>
                <a:latin typeface="Verdana" panose="020B0604030504040204" pitchFamily="34" charset="0"/>
              </a:rPr>
              <a:t>(Lamentations 3:23)  </a:t>
            </a:r>
            <a:r>
              <a:rPr lang="en-US" sz="5334" b="1" i="1" dirty="0">
                <a:solidFill>
                  <a:schemeClr val="tx1"/>
                </a:solidFill>
                <a:latin typeface="Verdana" panose="020B0604030504040204" pitchFamily="34" charset="0"/>
              </a:rPr>
              <a:t>They are</a:t>
            </a:r>
            <a:r>
              <a:rPr lang="en-US" sz="5334" b="1" dirty="0">
                <a:solidFill>
                  <a:schemeClr val="tx1"/>
                </a:solidFill>
                <a:latin typeface="Verdana" panose="020B0604030504040204" pitchFamily="34" charset="0"/>
              </a:rPr>
              <a:t> new every morning; Great </a:t>
            </a:r>
            <a:r>
              <a:rPr lang="en-US" sz="5334" b="1" i="1" dirty="0">
                <a:solidFill>
                  <a:schemeClr val="tx1"/>
                </a:solidFill>
                <a:latin typeface="Verdana" panose="020B0604030504040204" pitchFamily="34" charset="0"/>
              </a:rPr>
              <a:t>is</a:t>
            </a:r>
            <a:r>
              <a:rPr lang="en-US" sz="5334" b="1" dirty="0">
                <a:solidFill>
                  <a:schemeClr val="tx1"/>
                </a:solidFill>
                <a:latin typeface="Verdana" panose="020B0604030504040204" pitchFamily="34" charset="0"/>
              </a:rPr>
              <a:t> Your faithfulness.</a:t>
            </a:r>
          </a:p>
        </p:txBody>
      </p:sp>
      <p:sp>
        <p:nvSpPr>
          <p:cNvPr id="155" name="God Is Faithful"/>
          <p:cNvSpPr txBox="1">
            <a:spLocks noGrp="1"/>
          </p:cNvSpPr>
          <p:nvPr>
            <p:ph type="title"/>
          </p:nvPr>
        </p:nvSpPr>
        <p:spPr>
          <a:xfrm>
            <a:off x="948296" y="711200"/>
            <a:ext cx="15443673" cy="1571792"/>
          </a:xfrm>
          <a:prstGeom prst="rect">
            <a:avLst/>
          </a:prstGeom>
        </p:spPr>
        <p:txBody>
          <a:bodyPr/>
          <a:lstStyle>
            <a:lvl1pPr>
              <a:defRPr sz="7000" spc="-70"/>
            </a:lvl1pPr>
          </a:lstStyle>
          <a:p>
            <a:r>
              <a:rPr dirty="0"/>
              <a:t>God Is Faithful</a:t>
            </a:r>
          </a:p>
        </p:txBody>
      </p:sp>
    </p:spTree>
    <p:extLst>
      <p:ext uri="{BB962C8B-B14F-4D97-AF65-F5344CB8AC3E}">
        <p14:creationId xmlns:p14="http://schemas.microsoft.com/office/powerpoint/2010/main" val="1930425790"/>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Deuteronomy 7:9…"/>
          <p:cNvSpPr txBox="1">
            <a:spLocks noGrp="1"/>
          </p:cNvSpPr>
          <p:nvPr>
            <p:ph type="body" idx="1"/>
          </p:nvPr>
        </p:nvSpPr>
        <p:spPr>
          <a:prstGeom prst="rect">
            <a:avLst/>
          </a:prstGeom>
        </p:spPr>
        <p:txBody>
          <a:bodyPr/>
          <a:lstStyle/>
          <a:p>
            <a:pPr>
              <a:defRPr sz="5000"/>
            </a:pPr>
            <a:r>
              <a:rPr lang="en-US" sz="5334" b="1" dirty="0">
                <a:solidFill>
                  <a:schemeClr val="tx1"/>
                </a:solidFill>
                <a:latin typeface="Verdana" panose="020B0604030504040204" pitchFamily="34" charset="0"/>
              </a:rPr>
              <a:t>(Deuteronomy 7:9)  "Therefore know that the LORD your God, He </a:t>
            </a:r>
            <a:r>
              <a:rPr lang="en-US" sz="5334" b="1" i="1" dirty="0">
                <a:solidFill>
                  <a:schemeClr val="tx1"/>
                </a:solidFill>
                <a:latin typeface="Verdana" panose="020B0604030504040204" pitchFamily="34" charset="0"/>
              </a:rPr>
              <a:t>is</a:t>
            </a:r>
            <a:r>
              <a:rPr lang="en-US" sz="5334" b="1" dirty="0">
                <a:solidFill>
                  <a:schemeClr val="tx1"/>
                </a:solidFill>
                <a:latin typeface="Verdana" panose="020B0604030504040204" pitchFamily="34" charset="0"/>
              </a:rPr>
              <a:t> God, the faithful God who keeps covenant and mercy for a thousand generations with those who love Him and keep His commandments;</a:t>
            </a:r>
          </a:p>
          <a:p>
            <a:pPr>
              <a:defRPr sz="5000"/>
            </a:pPr>
            <a:endParaRPr b="1" dirty="0"/>
          </a:p>
        </p:txBody>
      </p:sp>
      <p:sp>
        <p:nvSpPr>
          <p:cNvPr id="158" name="God Keeps His Promises"/>
          <p:cNvSpPr txBox="1">
            <a:spLocks noGrp="1"/>
          </p:cNvSpPr>
          <p:nvPr>
            <p:ph type="title"/>
          </p:nvPr>
        </p:nvSpPr>
        <p:spPr>
          <a:xfrm>
            <a:off x="948296" y="579549"/>
            <a:ext cx="15443671" cy="1902724"/>
          </a:xfrm>
          <a:prstGeom prst="rect">
            <a:avLst/>
          </a:prstGeom>
        </p:spPr>
        <p:txBody>
          <a:bodyPr/>
          <a:lstStyle>
            <a:lvl1pPr>
              <a:defRPr sz="7000" spc="-70"/>
            </a:lvl1pPr>
          </a:lstStyle>
          <a:p>
            <a:r>
              <a:rPr dirty="0"/>
              <a:t>God Keeps His Promises</a:t>
            </a:r>
          </a:p>
        </p:txBody>
      </p:sp>
    </p:spTree>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Deuteronomy 7:9…"/>
          <p:cNvSpPr txBox="1">
            <a:spLocks noGrp="1"/>
          </p:cNvSpPr>
          <p:nvPr>
            <p:ph type="body" idx="1"/>
          </p:nvPr>
        </p:nvSpPr>
        <p:spPr>
          <a:prstGeom prst="rect">
            <a:avLst/>
          </a:prstGeom>
        </p:spPr>
        <p:txBody>
          <a:bodyPr/>
          <a:lstStyle/>
          <a:p>
            <a:pPr>
              <a:defRPr sz="5000"/>
            </a:pPr>
            <a:r>
              <a:rPr lang="en-US" sz="5334" b="1" dirty="0">
                <a:solidFill>
                  <a:schemeClr val="tx1"/>
                </a:solidFill>
                <a:latin typeface="Verdana" panose="020B0604030504040204" pitchFamily="34" charset="0"/>
              </a:rPr>
              <a:t>(Joshua 21:43)  So the LORD gave to Israel all the land of which He had sworn to give to their fathers, and they took possession of it and dwelt in it.</a:t>
            </a:r>
          </a:p>
          <a:p>
            <a:pPr>
              <a:defRPr sz="5000"/>
            </a:pPr>
            <a:endParaRPr dirty="0"/>
          </a:p>
        </p:txBody>
      </p:sp>
      <p:sp>
        <p:nvSpPr>
          <p:cNvPr id="158" name="God Keeps His Promises"/>
          <p:cNvSpPr txBox="1">
            <a:spLocks noGrp="1"/>
          </p:cNvSpPr>
          <p:nvPr>
            <p:ph type="title"/>
          </p:nvPr>
        </p:nvSpPr>
        <p:spPr>
          <a:xfrm>
            <a:off x="948296" y="711200"/>
            <a:ext cx="15443671" cy="1771073"/>
          </a:xfrm>
          <a:prstGeom prst="rect">
            <a:avLst/>
          </a:prstGeom>
        </p:spPr>
        <p:txBody>
          <a:bodyPr/>
          <a:lstStyle>
            <a:lvl1pPr>
              <a:defRPr sz="7000" spc="-70"/>
            </a:lvl1pPr>
          </a:lstStyle>
          <a:p>
            <a:r>
              <a:rPr dirty="0"/>
              <a:t>God Keeps His Promises</a:t>
            </a:r>
          </a:p>
        </p:txBody>
      </p:sp>
    </p:spTree>
    <p:extLst>
      <p:ext uri="{BB962C8B-B14F-4D97-AF65-F5344CB8AC3E}">
        <p14:creationId xmlns:p14="http://schemas.microsoft.com/office/powerpoint/2010/main" val="2282001842"/>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Deuteronomy 7:9…"/>
          <p:cNvSpPr txBox="1">
            <a:spLocks noGrp="1"/>
          </p:cNvSpPr>
          <p:nvPr>
            <p:ph type="body" idx="1"/>
          </p:nvPr>
        </p:nvSpPr>
        <p:spPr>
          <a:xfrm>
            <a:off x="948296" y="2331076"/>
            <a:ext cx="15443672" cy="6711324"/>
          </a:xfrm>
          <a:prstGeom prst="rect">
            <a:avLst/>
          </a:prstGeom>
        </p:spPr>
        <p:txBody>
          <a:bodyPr/>
          <a:lstStyle/>
          <a:p>
            <a:pPr>
              <a:defRPr sz="5000"/>
            </a:pPr>
            <a:r>
              <a:rPr lang="en-US" sz="5334" b="1" dirty="0">
                <a:solidFill>
                  <a:schemeClr val="tx1"/>
                </a:solidFill>
                <a:latin typeface="Verdana" panose="020B0604030504040204" pitchFamily="34" charset="0"/>
              </a:rPr>
              <a:t>(Joshua 23:14)  "Behold, this day I </a:t>
            </a:r>
            <a:r>
              <a:rPr lang="en-US" sz="5334" b="1" i="1" dirty="0">
                <a:solidFill>
                  <a:schemeClr val="tx1"/>
                </a:solidFill>
                <a:latin typeface="Verdana" panose="020B0604030504040204" pitchFamily="34" charset="0"/>
              </a:rPr>
              <a:t>am</a:t>
            </a:r>
            <a:r>
              <a:rPr lang="en-US" sz="5334" b="1" dirty="0">
                <a:solidFill>
                  <a:schemeClr val="tx1"/>
                </a:solidFill>
                <a:latin typeface="Verdana" panose="020B0604030504040204" pitchFamily="34" charset="0"/>
              </a:rPr>
              <a:t> going the way of all the earth. And you know in all your hearts and in all your souls that not one thing has failed of all the good things which the LORD your God spoke concerning you. All have come to pass for you; not one word of them has failed.</a:t>
            </a:r>
          </a:p>
        </p:txBody>
      </p:sp>
      <p:sp>
        <p:nvSpPr>
          <p:cNvPr id="158" name="God Keeps His Promises"/>
          <p:cNvSpPr txBox="1">
            <a:spLocks noGrp="1"/>
          </p:cNvSpPr>
          <p:nvPr>
            <p:ph type="title"/>
          </p:nvPr>
        </p:nvSpPr>
        <p:spPr>
          <a:xfrm>
            <a:off x="948296" y="711200"/>
            <a:ext cx="15443671" cy="1771073"/>
          </a:xfrm>
          <a:prstGeom prst="rect">
            <a:avLst/>
          </a:prstGeom>
        </p:spPr>
        <p:txBody>
          <a:bodyPr/>
          <a:lstStyle>
            <a:lvl1pPr>
              <a:defRPr sz="7000" spc="-70"/>
            </a:lvl1pPr>
          </a:lstStyle>
          <a:p>
            <a:r>
              <a:rPr dirty="0"/>
              <a:t>God Keeps His Promises</a:t>
            </a:r>
          </a:p>
        </p:txBody>
      </p:sp>
    </p:spTree>
    <p:extLst>
      <p:ext uri="{BB962C8B-B14F-4D97-AF65-F5344CB8AC3E}">
        <p14:creationId xmlns:p14="http://schemas.microsoft.com/office/powerpoint/2010/main" val="3988095913"/>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Deuteronomy 7:9…"/>
          <p:cNvSpPr txBox="1">
            <a:spLocks noGrp="1"/>
          </p:cNvSpPr>
          <p:nvPr>
            <p:ph type="body" idx="1"/>
          </p:nvPr>
        </p:nvSpPr>
        <p:spPr>
          <a:xfrm>
            <a:off x="948296" y="1928881"/>
            <a:ext cx="15443671" cy="7296686"/>
          </a:xfrm>
          <a:prstGeom prst="rect">
            <a:avLst/>
          </a:prstGeom>
        </p:spPr>
        <p:txBody>
          <a:bodyPr>
            <a:noAutofit/>
          </a:bodyPr>
          <a:lstStyle/>
          <a:p>
            <a:r>
              <a:rPr lang="en-US" sz="4800" b="1" dirty="0">
                <a:solidFill>
                  <a:schemeClr val="tx1"/>
                </a:solidFill>
                <a:latin typeface="Verdana" panose="020B0604030504040204" pitchFamily="34" charset="0"/>
              </a:rPr>
              <a:t>(1Kings 8:23)  and he said: "LORD God of Israel, </a:t>
            </a:r>
            <a:r>
              <a:rPr lang="en-US" sz="4800" b="1" i="1" dirty="0">
                <a:solidFill>
                  <a:schemeClr val="tx1"/>
                </a:solidFill>
                <a:latin typeface="Verdana" panose="020B0604030504040204" pitchFamily="34" charset="0"/>
              </a:rPr>
              <a:t>there is</a:t>
            </a:r>
            <a:r>
              <a:rPr lang="en-US" sz="4800" b="1" dirty="0">
                <a:solidFill>
                  <a:schemeClr val="tx1"/>
                </a:solidFill>
                <a:latin typeface="Verdana" panose="020B0604030504040204" pitchFamily="34" charset="0"/>
              </a:rPr>
              <a:t> no God in heaven above or on earth below like You, who keep </a:t>
            </a:r>
            <a:r>
              <a:rPr lang="en-US" sz="4800" b="1" i="1" dirty="0">
                <a:solidFill>
                  <a:schemeClr val="tx1"/>
                </a:solidFill>
                <a:latin typeface="Verdana" panose="020B0604030504040204" pitchFamily="34" charset="0"/>
              </a:rPr>
              <a:t>Your</a:t>
            </a:r>
            <a:r>
              <a:rPr lang="en-US" sz="4800" b="1" dirty="0">
                <a:solidFill>
                  <a:schemeClr val="tx1"/>
                </a:solidFill>
                <a:latin typeface="Verdana" panose="020B0604030504040204" pitchFamily="34" charset="0"/>
              </a:rPr>
              <a:t> covenant and mercy with Your servants who walk before You with all their hearts.</a:t>
            </a:r>
          </a:p>
          <a:p>
            <a:r>
              <a:rPr lang="en-US" sz="4800" b="1" dirty="0">
                <a:solidFill>
                  <a:schemeClr val="tx1"/>
                </a:solidFill>
                <a:latin typeface="Verdana" panose="020B0604030504040204" pitchFamily="34" charset="0"/>
              </a:rPr>
              <a:t>(1Kings 8:24)  You have kept what You promised Your servant David my father; You have both spoken with Your mouth and fulfilled </a:t>
            </a:r>
            <a:r>
              <a:rPr lang="en-US" sz="4800" b="1" i="1" dirty="0">
                <a:solidFill>
                  <a:schemeClr val="tx1"/>
                </a:solidFill>
                <a:latin typeface="Verdana" panose="020B0604030504040204" pitchFamily="34" charset="0"/>
              </a:rPr>
              <a:t>it</a:t>
            </a:r>
            <a:r>
              <a:rPr lang="en-US" sz="4800" b="1" dirty="0">
                <a:solidFill>
                  <a:schemeClr val="tx1"/>
                </a:solidFill>
                <a:latin typeface="Verdana" panose="020B0604030504040204" pitchFamily="34" charset="0"/>
              </a:rPr>
              <a:t> with Your hand, as </a:t>
            </a:r>
            <a:r>
              <a:rPr lang="en-US" sz="4800" b="1" i="1" dirty="0">
                <a:solidFill>
                  <a:schemeClr val="tx1"/>
                </a:solidFill>
                <a:latin typeface="Verdana" panose="020B0604030504040204" pitchFamily="34" charset="0"/>
              </a:rPr>
              <a:t>it is</a:t>
            </a:r>
            <a:r>
              <a:rPr lang="en-US" sz="4800" b="1" dirty="0">
                <a:solidFill>
                  <a:schemeClr val="tx1"/>
                </a:solidFill>
                <a:latin typeface="Verdana" panose="020B0604030504040204" pitchFamily="34" charset="0"/>
              </a:rPr>
              <a:t> this day.</a:t>
            </a:r>
          </a:p>
        </p:txBody>
      </p:sp>
      <p:sp>
        <p:nvSpPr>
          <p:cNvPr id="158" name="God Keeps His Promises"/>
          <p:cNvSpPr txBox="1">
            <a:spLocks noGrp="1"/>
          </p:cNvSpPr>
          <p:nvPr>
            <p:ph type="title"/>
          </p:nvPr>
        </p:nvSpPr>
        <p:spPr>
          <a:xfrm>
            <a:off x="948296" y="528034"/>
            <a:ext cx="15443671" cy="1954239"/>
          </a:xfrm>
          <a:prstGeom prst="rect">
            <a:avLst/>
          </a:prstGeom>
        </p:spPr>
        <p:txBody>
          <a:bodyPr/>
          <a:lstStyle>
            <a:lvl1pPr>
              <a:defRPr sz="7000" spc="-70"/>
            </a:lvl1pPr>
          </a:lstStyle>
          <a:p>
            <a:r>
              <a:rPr dirty="0"/>
              <a:t>God Keeps His Promises</a:t>
            </a:r>
          </a:p>
        </p:txBody>
      </p:sp>
    </p:spTree>
    <p:extLst>
      <p:ext uri="{BB962C8B-B14F-4D97-AF65-F5344CB8AC3E}">
        <p14:creationId xmlns:p14="http://schemas.microsoft.com/office/powerpoint/2010/main" val="177889658"/>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Deuteronomy 7:9…"/>
          <p:cNvSpPr txBox="1">
            <a:spLocks noGrp="1"/>
          </p:cNvSpPr>
          <p:nvPr>
            <p:ph type="body" idx="1"/>
          </p:nvPr>
        </p:nvSpPr>
        <p:spPr>
          <a:xfrm>
            <a:off x="948296" y="2356834"/>
            <a:ext cx="15443672" cy="6685566"/>
          </a:xfrm>
          <a:prstGeom prst="rect">
            <a:avLst/>
          </a:prstGeom>
        </p:spPr>
        <p:txBody>
          <a:bodyPr>
            <a:noAutofit/>
          </a:bodyPr>
          <a:lstStyle/>
          <a:p>
            <a:r>
              <a:rPr lang="en-US" sz="5334" b="1" dirty="0">
                <a:solidFill>
                  <a:schemeClr val="tx1"/>
                </a:solidFill>
                <a:latin typeface="Verdana" panose="020B0604030504040204" pitchFamily="34" charset="0"/>
              </a:rPr>
              <a:t>(1Kings 8:25)  Therefore, LORD God of Israel, now keep what You promised Your servant David my father, saying, 'You shall not fail to have a man sit before Me on the throne of Israel, only if your sons take heed to their way, that they walk before Me as you have walked before Me.'</a:t>
            </a:r>
          </a:p>
        </p:txBody>
      </p:sp>
      <p:sp>
        <p:nvSpPr>
          <p:cNvPr id="158" name="God Keeps His Promises"/>
          <p:cNvSpPr txBox="1">
            <a:spLocks noGrp="1"/>
          </p:cNvSpPr>
          <p:nvPr>
            <p:ph type="title"/>
          </p:nvPr>
        </p:nvSpPr>
        <p:spPr>
          <a:xfrm>
            <a:off x="948296" y="711200"/>
            <a:ext cx="15443671" cy="1771073"/>
          </a:xfrm>
          <a:prstGeom prst="rect">
            <a:avLst/>
          </a:prstGeom>
        </p:spPr>
        <p:txBody>
          <a:bodyPr/>
          <a:lstStyle>
            <a:lvl1pPr>
              <a:defRPr sz="7000" spc="-70"/>
            </a:lvl1pPr>
          </a:lstStyle>
          <a:p>
            <a:r>
              <a:rPr dirty="0"/>
              <a:t>God Keeps His Promises</a:t>
            </a:r>
          </a:p>
        </p:txBody>
      </p:sp>
    </p:spTree>
    <p:extLst>
      <p:ext uri="{BB962C8B-B14F-4D97-AF65-F5344CB8AC3E}">
        <p14:creationId xmlns:p14="http://schemas.microsoft.com/office/powerpoint/2010/main" val="3266815305"/>
      </p:ext>
    </p:extLst>
  </p:cSld>
  <p:clrMapOvr>
    <a:masterClrMapping/>
  </p:clrMapOvr>
  <p:transition spd="slow">
    <p:wipe dir="r"/>
  </p:transition>
</p:sld>
</file>

<file path=ppt/theme/theme1.xml><?xml version="1.0" encoding="utf-8"?>
<a:theme xmlns:a="http://schemas.openxmlformats.org/drawingml/2006/main" name="23_ClassicWhite">
  <a:themeElements>
    <a:clrScheme name="23_ClassicWhite">
      <a:dk1>
        <a:srgbClr val="000000"/>
      </a:dk1>
      <a:lt1>
        <a:srgbClr val="FFFFFF"/>
      </a:lt1>
      <a:dk2>
        <a:srgbClr val="5E5E5E"/>
      </a:dk2>
      <a:lt2>
        <a:srgbClr val="D5D5D5"/>
      </a:lt2>
      <a:accent1>
        <a:srgbClr val="3E74D1"/>
      </a:accent1>
      <a:accent2>
        <a:srgbClr val="33C5B9"/>
      </a:accent2>
      <a:accent3>
        <a:srgbClr val="45B43B"/>
      </a:accent3>
      <a:accent4>
        <a:srgbClr val="FFBD16"/>
      </a:accent4>
      <a:accent5>
        <a:srgbClr val="E22146"/>
      </a:accent5>
      <a:accent6>
        <a:srgbClr val="836BB7"/>
      </a:accent6>
      <a:hlink>
        <a:srgbClr val="0000FF"/>
      </a:hlink>
      <a:folHlink>
        <a:srgbClr val="FF00FF"/>
      </a:folHlink>
    </a:clrScheme>
    <a:fontScheme name="23_ClassicWhite">
      <a:majorFont>
        <a:latin typeface="Canela Bold"/>
        <a:ea typeface="Canela Bold"/>
        <a:cs typeface="Canela Bold"/>
      </a:majorFont>
      <a:minorFont>
        <a:latin typeface="Canela Bold"/>
        <a:ea typeface="Canela Bold"/>
        <a:cs typeface="Canela Bold"/>
      </a:minorFont>
    </a:fontScheme>
    <a:fmtScheme name="23_Clas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11303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Graphik"/>
            <a:ea typeface="Graphik"/>
            <a:cs typeface="Graphik"/>
            <a:sym typeface="Graphi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1733930" rtl="0" fontAlgn="auto" latinLnBrk="0" hangingPunct="0">
          <a:lnSpc>
            <a:spcPct val="9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3_ClassicWhite">
  <a:themeElements>
    <a:clrScheme name="23_ClassicWhite">
      <a:dk1>
        <a:srgbClr val="000000"/>
      </a:dk1>
      <a:lt1>
        <a:srgbClr val="FFFFFF"/>
      </a:lt1>
      <a:dk2>
        <a:srgbClr val="5E5E5E"/>
      </a:dk2>
      <a:lt2>
        <a:srgbClr val="D5D5D5"/>
      </a:lt2>
      <a:accent1>
        <a:srgbClr val="3E74D1"/>
      </a:accent1>
      <a:accent2>
        <a:srgbClr val="33C5B9"/>
      </a:accent2>
      <a:accent3>
        <a:srgbClr val="45B43B"/>
      </a:accent3>
      <a:accent4>
        <a:srgbClr val="FFBD16"/>
      </a:accent4>
      <a:accent5>
        <a:srgbClr val="E22146"/>
      </a:accent5>
      <a:accent6>
        <a:srgbClr val="836BB7"/>
      </a:accent6>
      <a:hlink>
        <a:srgbClr val="0000FF"/>
      </a:hlink>
      <a:folHlink>
        <a:srgbClr val="FF00FF"/>
      </a:folHlink>
    </a:clrScheme>
    <a:fontScheme name="23_ClassicWhite">
      <a:majorFont>
        <a:latin typeface="Canela Bold"/>
        <a:ea typeface="Canela Bold"/>
        <a:cs typeface="Canela Bold"/>
      </a:majorFont>
      <a:minorFont>
        <a:latin typeface="Canela Bold"/>
        <a:ea typeface="Canela Bold"/>
        <a:cs typeface="Canela Bold"/>
      </a:minorFont>
    </a:fontScheme>
    <a:fmtScheme name="23_Clas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11303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Graphik"/>
            <a:ea typeface="Graphik"/>
            <a:cs typeface="Graphik"/>
            <a:sym typeface="Graphi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1733930" rtl="0" fontAlgn="auto" latinLnBrk="0" hangingPunct="0">
          <a:lnSpc>
            <a:spcPct val="9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36</TotalTime>
  <Words>916</Words>
  <Application>Microsoft Office PowerPoint</Application>
  <PresentationFormat>Custom</PresentationFormat>
  <Paragraphs>47</Paragraphs>
  <Slides>17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Canela Bold</vt:lpstr>
      <vt:lpstr>Canela Deck Regular</vt:lpstr>
      <vt:lpstr>Canela Regular</vt:lpstr>
      <vt:lpstr>Canela Text Regular</vt:lpstr>
      <vt:lpstr>Graphik</vt:lpstr>
      <vt:lpstr>Graphik Medium</vt:lpstr>
      <vt:lpstr>Graphik Semibold</vt:lpstr>
      <vt:lpstr>Helvetica Neue</vt:lpstr>
      <vt:lpstr>Verdana</vt:lpstr>
      <vt:lpstr>23_ClassicWhite</vt:lpstr>
      <vt:lpstr>Our Faithful God   From Roy Lanier, Sr.</vt:lpstr>
      <vt:lpstr>God Is Faithful</vt:lpstr>
      <vt:lpstr>God Is Faithful</vt:lpstr>
      <vt:lpstr>God Is Faithful</vt:lpstr>
      <vt:lpstr>God Keeps His Promises</vt:lpstr>
      <vt:lpstr>God Keeps His Promises</vt:lpstr>
      <vt:lpstr>God Keeps His Promises</vt:lpstr>
      <vt:lpstr>God Keeps His Promises</vt:lpstr>
      <vt:lpstr>God Keeps His Promises</vt:lpstr>
      <vt:lpstr>God Is Able to Keep His Promises</vt:lpstr>
      <vt:lpstr>God Is Able to Keep His Promises</vt:lpstr>
      <vt:lpstr>God Is Able to Keep His Promises</vt:lpstr>
      <vt:lpstr>Rejoice in God’s Promises</vt:lpstr>
      <vt:lpstr>Rejoice in God’s Promises</vt:lpstr>
      <vt:lpstr>Rejoice in God’s Promises</vt:lpstr>
      <vt:lpstr>Rejoice in God’s Promises</vt:lpstr>
      <vt:lpstr>Rejoice in God’s Promises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Manly Luscombe</cp:lastModifiedBy>
  <cp:revision>8</cp:revision>
  <dcterms:modified xsi:type="dcterms:W3CDTF">2024-09-23T13:37:27Z</dcterms:modified>
</cp:coreProperties>
</file>