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40" r:id="rId2"/>
  </p:sldMasterIdLst>
  <p:notesMasterIdLst>
    <p:notesMasterId r:id="rId17"/>
  </p:notesMasterIdLst>
  <p:handoutMasterIdLst>
    <p:handoutMasterId r:id="rId18"/>
  </p:handoutMasterIdLst>
  <p:sldIdLst>
    <p:sldId id="256" r:id="rId3"/>
    <p:sldId id="257" r:id="rId4"/>
    <p:sldId id="267" r:id="rId5"/>
    <p:sldId id="268" r:id="rId6"/>
    <p:sldId id="270" r:id="rId7"/>
    <p:sldId id="271" r:id="rId8"/>
    <p:sldId id="272" r:id="rId9"/>
    <p:sldId id="273" r:id="rId10"/>
    <p:sldId id="274" r:id="rId11"/>
    <p:sldId id="276" r:id="rId12"/>
    <p:sldId id="277" r:id="rId13"/>
    <p:sldId id="278" r:id="rId14"/>
    <p:sldId id="279" r:id="rId15"/>
    <p:sldId id="28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18603FDC-E32A-4AB5-989C-0864C3EAD2B8}">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2"/>
      </p:cViewPr>
      <p:guideLst>
        <p:guide orient="horz" pos="2160"/>
        <p:guide pos="3840"/>
      </p:guideLst>
    </p:cSldViewPr>
  </p:slideViewPr>
  <p:notesTextViewPr>
    <p:cViewPr>
      <p:scale>
        <a:sx n="1" d="1"/>
        <a:sy n="1" d="1"/>
      </p:scale>
      <p:origin x="0" y="0"/>
    </p:cViewPr>
  </p:notesTextViewPr>
  <p:notesViewPr>
    <p:cSldViewPr snapToGrid="0">
      <p:cViewPr varScale="1">
        <p:scale>
          <a:sx n="63" d="100"/>
          <a:sy n="63" d="100"/>
        </p:scale>
        <p:origin x="1986"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E71268B-8AC2-4239-8FAF-7C144C210720}" type="datetimeFigureOut">
              <a:rPr lang="en-US"/>
              <a:t>4/7/2016</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02BA2C8-71FC-43D0-BD87-0547616971FA}" type="slidenum">
              <a:rPr/>
              <a:t>‹#›</a:t>
            </a:fld>
            <a:endParaRPr/>
          </a:p>
        </p:txBody>
      </p:sp>
    </p:spTree>
    <p:extLst>
      <p:ext uri="{BB962C8B-B14F-4D97-AF65-F5344CB8AC3E}">
        <p14:creationId xmlns:p14="http://schemas.microsoft.com/office/powerpoint/2010/main" val="37292136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AD8362-6D63-40AC-BAA9-90C3AE6D5875}" type="datetimeFigureOut">
              <a:rPr lang="en-US"/>
              <a:t>4/7/2016</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539446-6953-447E-A4E3-E7CFBF870046}" type="slidenum">
              <a:rPr/>
              <a:t>‹#›</a:t>
            </a:fld>
            <a:endParaRPr/>
          </a:p>
        </p:txBody>
      </p:sp>
    </p:spTree>
    <p:extLst>
      <p:ext uri="{BB962C8B-B14F-4D97-AF65-F5344CB8AC3E}">
        <p14:creationId xmlns:p14="http://schemas.microsoft.com/office/powerpoint/2010/main" val="1423929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water3"/>
          <p:cNvSpPr/>
          <p:nvPr/>
        </p:nvSpPr>
        <p:spPr>
          <a:xfrm>
            <a:off x="2552" y="5243129"/>
            <a:ext cx="12188952" cy="1614871"/>
          </a:xfrm>
          <a:prstGeom prst="rect">
            <a:avLst/>
          </a:prstGeom>
          <a:gradFill>
            <a:gsLst>
              <a:gs pos="833">
                <a:schemeClr val="accent2">
                  <a:lumMod val="60000"/>
                  <a:lumOff val="40000"/>
                  <a:alpha val="38000"/>
                </a:schemeClr>
              </a:gs>
              <a:gs pos="23000">
                <a:schemeClr val="accent2">
                  <a:lumMod val="60000"/>
                  <a:lumOff val="40000"/>
                </a:schemeClr>
              </a:gs>
              <a:gs pos="100000">
                <a:schemeClr val="accent2">
                  <a:lumMod val="20000"/>
                  <a:lumOff val="80000"/>
                  <a:alpha val="89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5" name="sky"/>
          <p:cNvSpPr/>
          <p:nvPr/>
        </p:nvSpPr>
        <p:spPr>
          <a:xfrm>
            <a:off x="2552" y="0"/>
            <a:ext cx="12188952" cy="5334000"/>
          </a:xfrm>
          <a:prstGeom prst="rect">
            <a:avLst/>
          </a:prstGeom>
          <a:gradFill>
            <a:gsLst>
              <a:gs pos="0">
                <a:schemeClr val="accent2">
                  <a:lumMod val="60000"/>
                  <a:lumOff val="40000"/>
                  <a:alpha val="80000"/>
                </a:schemeClr>
              </a:gs>
              <a:gs pos="99000">
                <a:schemeClr val="accent2">
                  <a:lumMod val="20000"/>
                  <a:lumOff val="80000"/>
                  <a:alpha val="6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6" name="water2"/>
          <p:cNvPicPr>
            <a:picLocks noChangeAspect="1"/>
          </p:cNvPicPr>
          <p:nvPr/>
        </p:nvPicPr>
        <p:blipFill rotWithShape="1">
          <a:blip r:embed="rId2" cstate="print">
            <a:extLst>
              <a:ext uri="{28A0092B-C50C-407E-A947-70E740481C1C}">
                <a14:useLocalDpi xmlns:a14="http://schemas.microsoft.com/office/drawing/2010/main" val="0"/>
              </a:ext>
            </a:extLst>
          </a:blip>
          <a:srcRect l="2674" r="9901"/>
          <a:stretch/>
        </p:blipFill>
        <p:spPr>
          <a:xfrm>
            <a:off x="-1425" y="5497897"/>
            <a:ext cx="12188952" cy="463209"/>
          </a:xfrm>
          <a:prstGeom prst="rect">
            <a:avLst/>
          </a:prstGeom>
          <a:noFill/>
          <a:ln>
            <a:noFill/>
          </a:ln>
        </p:spPr>
      </p:pic>
      <p:pic>
        <p:nvPicPr>
          <p:cNvPr id="7" name="water1"/>
          <p:cNvPicPr>
            <a:picLocks noChangeAspect="1"/>
          </p:cNvPicPr>
          <p:nvPr/>
        </p:nvPicPr>
        <p:blipFill rotWithShape="1">
          <a:blip r:embed="rId3" cstate="print">
            <a:duotone>
              <a:schemeClr val="accent2">
                <a:shade val="45000"/>
                <a:satMod val="135000"/>
              </a:schemeClr>
              <a:prstClr val="white"/>
            </a:duotone>
            <a:extLst>
              <a:ext uri="{28A0092B-C50C-407E-A947-70E740481C1C}">
                <a14:useLocalDpi xmlns:a14="http://schemas.microsoft.com/office/drawing/2010/main" val="0"/>
              </a:ext>
            </a:extLst>
          </a:blip>
          <a:srcRect l="6218" r="6356"/>
          <a:stretch/>
        </p:blipFill>
        <p:spPr>
          <a:xfrm flipH="1">
            <a:off x="-1425" y="5221111"/>
            <a:ext cx="12188952" cy="268288"/>
          </a:xfrm>
          <a:prstGeom prst="rect">
            <a:avLst/>
          </a:prstGeom>
          <a:noFill/>
          <a:ln>
            <a:noFill/>
          </a:ln>
        </p:spPr>
      </p:pic>
      <p:sp>
        <p:nvSpPr>
          <p:cNvPr id="8" name="Rectangle 7"/>
          <p:cNvSpPr/>
          <p:nvPr/>
        </p:nvSpPr>
        <p:spPr>
          <a:xfrm>
            <a:off x="-1425" y="5961106"/>
            <a:ext cx="12188952" cy="896846"/>
          </a:xfrm>
          <a:prstGeom prst="rect">
            <a:avLst/>
          </a:prstGeom>
          <a:gradFill>
            <a:gsLst>
              <a:gs pos="25000">
                <a:schemeClr val="accent6">
                  <a:lumMod val="60000"/>
                  <a:lumOff val="40000"/>
                  <a:alpha val="0"/>
                </a:schemeClr>
              </a:gs>
              <a:gs pos="100000">
                <a:schemeClr val="accent6"/>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1305872" y="1309047"/>
            <a:ext cx="9602789" cy="2667000"/>
          </a:xfrm>
        </p:spPr>
        <p:txBody>
          <a:bodyPr anchor="b">
            <a:noAutofit/>
          </a:bodyPr>
          <a:lstStyle>
            <a:lvl1pPr algn="ctr">
              <a:defRPr sz="6000"/>
            </a:lvl1pPr>
          </a:lstStyle>
          <a:p>
            <a:r>
              <a:rPr lang="en-US"/>
              <a:t>Click to edit Master title style</a:t>
            </a:r>
            <a:endParaRPr/>
          </a:p>
        </p:txBody>
      </p:sp>
      <p:sp>
        <p:nvSpPr>
          <p:cNvPr id="3" name="Subtitle 2"/>
          <p:cNvSpPr>
            <a:spLocks noGrp="1"/>
          </p:cNvSpPr>
          <p:nvPr>
            <p:ph type="subTitle" idx="1"/>
          </p:nvPr>
        </p:nvSpPr>
        <p:spPr>
          <a:xfrm>
            <a:off x="1305872" y="4038600"/>
            <a:ext cx="9601200" cy="990600"/>
          </a:xfrm>
        </p:spPr>
        <p:txBody>
          <a:bodyPr>
            <a:normAutofit/>
          </a:bodyPr>
          <a:lstStyle>
            <a:lvl1pPr marL="0" indent="0" algn="ctr">
              <a:spcBef>
                <a:spcPts val="0"/>
              </a:spcBef>
              <a:buNone/>
              <a:defRPr sz="1800" cap="all" baseline="0">
                <a:solidFill>
                  <a:schemeClr val="accent2"/>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a:p>
        </p:txBody>
      </p:sp>
    </p:spTree>
    <p:extLst>
      <p:ext uri="{BB962C8B-B14F-4D97-AF65-F5344CB8AC3E}">
        <p14:creationId xmlns:p14="http://schemas.microsoft.com/office/powerpoint/2010/main" val="29423619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5F4E5243-F52A-4D37-9694-EB26C6C31910}" type="datetime1">
              <a:rPr lang="en-US"/>
              <a:t>4/7/2016</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35362568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274638"/>
            <a:ext cx="2628900" cy="5440362"/>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838200" y="274638"/>
            <a:ext cx="7734300" cy="54403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3A77B6E1-634A-48DC-9E8B-D894023267EF}" type="datetime1">
              <a:rPr lang="en-US"/>
              <a:t>4/7/2016</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13586516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7B2D3E9E-A95C-48F2-B4BF-A71542E0BE9A}" type="datetime1">
              <a:rPr lang="en-US"/>
              <a:t>4/7/2016</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34050823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sky"/>
          <p:cNvSpPr/>
          <p:nvPr/>
        </p:nvSpPr>
        <p:spPr>
          <a:xfrm>
            <a:off x="2552" y="-1"/>
            <a:ext cx="12188952" cy="6858002"/>
          </a:xfrm>
          <a:prstGeom prst="rect">
            <a:avLst/>
          </a:prstGeom>
          <a:gradFill>
            <a:gsLst>
              <a:gs pos="0">
                <a:schemeClr val="accent2">
                  <a:lumMod val="60000"/>
                  <a:lumOff val="40000"/>
                  <a:alpha val="80000"/>
                </a:schemeClr>
              </a:gs>
              <a:gs pos="99000">
                <a:schemeClr val="accent2">
                  <a:lumMod val="20000"/>
                  <a:lumOff val="80000"/>
                  <a:alpha val="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822960" rtlCol="0" anchor="ctr"/>
          <a:lstStyle/>
          <a:p>
            <a:pPr algn="ctr"/>
            <a:endParaRPr/>
          </a:p>
        </p:txBody>
      </p:sp>
      <p:sp>
        <p:nvSpPr>
          <p:cNvPr id="2" name="Title 1"/>
          <p:cNvSpPr>
            <a:spLocks noGrp="1"/>
          </p:cNvSpPr>
          <p:nvPr>
            <p:ph type="title"/>
          </p:nvPr>
        </p:nvSpPr>
        <p:spPr>
          <a:xfrm>
            <a:off x="1293813" y="1309047"/>
            <a:ext cx="9601252" cy="2667000"/>
          </a:xfrm>
        </p:spPr>
        <p:txBody>
          <a:bodyPr anchor="b">
            <a:normAutofit/>
          </a:bodyPr>
          <a:lstStyle>
            <a:lvl1pPr algn="ctr">
              <a:defRPr sz="6000" b="0"/>
            </a:lvl1pPr>
          </a:lstStyle>
          <a:p>
            <a:r>
              <a:rPr lang="en-US"/>
              <a:t>Click to edit Master title style</a:t>
            </a:r>
            <a:endParaRPr/>
          </a:p>
        </p:txBody>
      </p:sp>
      <p:sp>
        <p:nvSpPr>
          <p:cNvPr id="3" name="Text Placeholder 2"/>
          <p:cNvSpPr>
            <a:spLocks noGrp="1"/>
          </p:cNvSpPr>
          <p:nvPr>
            <p:ph type="body" idx="1"/>
          </p:nvPr>
        </p:nvSpPr>
        <p:spPr>
          <a:xfrm>
            <a:off x="1293813" y="4038600"/>
            <a:ext cx="9601200" cy="1143000"/>
          </a:xfrm>
        </p:spPr>
        <p:txBody>
          <a:bodyPr anchor="t">
            <a:normAutofit/>
          </a:bodyPr>
          <a:lstStyle>
            <a:lvl1pPr marL="0" indent="0" algn="ctr">
              <a:spcBef>
                <a:spcPts val="0"/>
              </a:spcBef>
              <a:buNone/>
              <a:defRPr sz="2000" cap="all" baseline="0">
                <a:solidFill>
                  <a:schemeClr val="accent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50F84E2-2D7A-43CF-AC90-352A289A783A}" type="datetime1">
              <a:rPr lang="en-US"/>
              <a:t>4/7/2016</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30435599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341120" y="1572768"/>
            <a:ext cx="4572000" cy="4142232"/>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78880" y="1572768"/>
            <a:ext cx="4572000" cy="4142232"/>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F12952B5-7A2F-4CC8-B7CE-9234E21C2837}" type="datetime1">
              <a:rPr lang="en-US"/>
              <a:t>4/7/2016</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42493787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1572768"/>
            <a:ext cx="4572000" cy="766588"/>
          </a:xfrm>
        </p:spPr>
        <p:txBody>
          <a:bodyPr anchor="ctr">
            <a:normAutofit/>
          </a:bodyPr>
          <a:lstStyle>
            <a:lvl1pPr marL="0" indent="0">
              <a:spcBef>
                <a:spcPts val="0"/>
              </a:spcBef>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41120" y="2365861"/>
            <a:ext cx="4572000" cy="334914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78880" y="1572768"/>
            <a:ext cx="4572000" cy="766588"/>
          </a:xfrm>
        </p:spPr>
        <p:txBody>
          <a:bodyPr anchor="ctr">
            <a:normAutofit/>
          </a:bodyPr>
          <a:lstStyle>
            <a:lvl1pPr marL="0" indent="0">
              <a:spcBef>
                <a:spcPts val="0"/>
              </a:spcBef>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78880" y="2365861"/>
            <a:ext cx="4572000" cy="334914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CE1DA07A-9201-4B4B-BAF2-015AFA30F520}" type="datetime1">
              <a:rPr lang="en-US"/>
              <a:t>4/7/2016</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4FAB73BC-B049-4115-A692-8D63A059BFB8}" type="slidenum">
              <a:rPr/>
              <a:t>‹#›</a:t>
            </a:fld>
            <a:endParaRPr/>
          </a:p>
        </p:txBody>
      </p:sp>
      <p:sp>
        <p:nvSpPr>
          <p:cNvPr id="10" name="Title 9"/>
          <p:cNvSpPr>
            <a:spLocks noGrp="1"/>
          </p:cNvSpPr>
          <p:nvPr>
            <p:ph type="title"/>
          </p:nvPr>
        </p:nvSpPr>
        <p:spPr/>
        <p:txBody>
          <a:bodyPr/>
          <a:lstStyle/>
          <a:p>
            <a:r>
              <a:rPr lang="en-US"/>
              <a:t>Click to edit Master title style</a:t>
            </a:r>
            <a:endParaRPr/>
          </a:p>
        </p:txBody>
      </p:sp>
    </p:spTree>
    <p:extLst>
      <p:ext uri="{BB962C8B-B14F-4D97-AF65-F5344CB8AC3E}">
        <p14:creationId xmlns:p14="http://schemas.microsoft.com/office/powerpoint/2010/main" val="10723781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3D7E00A-486F-4252-8B1D-E32645521F49}" type="datetime1">
              <a:rPr lang="en-US"/>
              <a:t>4/7/2016</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4FAB73BC-B049-4115-A692-8D63A059BFB8}" type="slidenum">
              <a:rPr/>
              <a:t>‹#›</a:t>
            </a:fld>
            <a:endParaRPr/>
          </a:p>
        </p:txBody>
      </p:sp>
      <p:sp>
        <p:nvSpPr>
          <p:cNvPr id="6" name="Title 5"/>
          <p:cNvSpPr>
            <a:spLocks noGrp="1"/>
          </p:cNvSpPr>
          <p:nvPr>
            <p:ph type="title"/>
          </p:nvPr>
        </p:nvSpPr>
        <p:spPr/>
        <p:txBody>
          <a:bodyPr/>
          <a:lstStyle/>
          <a:p>
            <a:r>
              <a:rPr lang="en-US"/>
              <a:t>Click to edit Master title style</a:t>
            </a:r>
            <a:endParaRPr/>
          </a:p>
        </p:txBody>
      </p:sp>
    </p:spTree>
    <p:extLst>
      <p:ext uri="{BB962C8B-B14F-4D97-AF65-F5344CB8AC3E}">
        <p14:creationId xmlns:p14="http://schemas.microsoft.com/office/powerpoint/2010/main" val="36818866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sky"/>
          <p:cNvSpPr/>
          <p:nvPr/>
        </p:nvSpPr>
        <p:spPr>
          <a:xfrm>
            <a:off x="2552" y="-1"/>
            <a:ext cx="12188952" cy="6858002"/>
          </a:xfrm>
          <a:prstGeom prst="rect">
            <a:avLst/>
          </a:prstGeom>
          <a:gradFill>
            <a:gsLst>
              <a:gs pos="0">
                <a:schemeClr val="accent2">
                  <a:lumMod val="60000"/>
                  <a:lumOff val="40000"/>
                  <a:alpha val="80000"/>
                </a:schemeClr>
              </a:gs>
              <a:gs pos="99000">
                <a:schemeClr val="accent2">
                  <a:lumMod val="20000"/>
                  <a:lumOff val="80000"/>
                  <a:alpha val="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822960" rtlCol="0" anchor="ctr"/>
          <a:lstStyle/>
          <a:p>
            <a:pPr algn="ctr"/>
            <a:endParaRPr/>
          </a:p>
        </p:txBody>
      </p:sp>
      <p:sp>
        <p:nvSpPr>
          <p:cNvPr id="2" name="Date Placeholder 1"/>
          <p:cNvSpPr>
            <a:spLocks noGrp="1"/>
          </p:cNvSpPr>
          <p:nvPr>
            <p:ph type="dt" sz="half" idx="10"/>
          </p:nvPr>
        </p:nvSpPr>
        <p:spPr/>
        <p:txBody>
          <a:bodyPr/>
          <a:lstStyle/>
          <a:p>
            <a:fld id="{8DDF5F92-E675-4B36-9A60-69A962A68675}" type="datetime1">
              <a:rPr lang="en-US"/>
              <a:t>4/7/2016</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4922624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7479" y="762000"/>
            <a:ext cx="3377133" cy="2743200"/>
          </a:xfrm>
        </p:spPr>
        <p:txBody>
          <a:bodyPr anchor="b">
            <a:normAutofit/>
          </a:bodyPr>
          <a:lstStyle>
            <a:lvl1pPr>
              <a:defRPr sz="3200" b="0"/>
            </a:lvl1pPr>
          </a:lstStyle>
          <a:p>
            <a:r>
              <a:rPr lang="en-US"/>
              <a:t>Click to edit Master title style</a:t>
            </a:r>
            <a:endParaRPr/>
          </a:p>
        </p:txBody>
      </p:sp>
      <p:sp>
        <p:nvSpPr>
          <p:cNvPr id="3" name="Content Placeholder 2"/>
          <p:cNvSpPr>
            <a:spLocks noGrp="1"/>
          </p:cNvSpPr>
          <p:nvPr>
            <p:ph idx="1"/>
          </p:nvPr>
        </p:nvSpPr>
        <p:spPr>
          <a:xfrm>
            <a:off x="760413" y="685800"/>
            <a:ext cx="6858000" cy="4572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8127479" y="3554104"/>
            <a:ext cx="3377133" cy="1703696"/>
          </a:xfrm>
        </p:spPr>
        <p:txBody>
          <a:bodyPr>
            <a:normAutofit/>
          </a:bodyPr>
          <a:lstStyle>
            <a:lvl1pPr marL="0" indent="0">
              <a:lnSpc>
                <a:spcPct val="90000"/>
              </a:lnSpc>
              <a:spcBef>
                <a:spcPts val="8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F6E2C9B-5FA2-460D-9BE7-B0812FC2A6FF}" type="datetime1">
              <a:rPr lang="en-US"/>
              <a:t>4/7/2016</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14838976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7479" y="762000"/>
            <a:ext cx="3377133" cy="2743200"/>
          </a:xfrm>
        </p:spPr>
        <p:txBody>
          <a:bodyPr anchor="b">
            <a:normAutofit/>
          </a:bodyPr>
          <a:lstStyle>
            <a:lvl1pPr>
              <a:defRPr sz="3400" b="0"/>
            </a:lvl1pPr>
          </a:lstStyle>
          <a:p>
            <a:r>
              <a:rPr lang="en-US"/>
              <a:t>Click to edit Master title style</a:t>
            </a:r>
            <a:endParaRPr/>
          </a:p>
        </p:txBody>
      </p:sp>
      <p:sp>
        <p:nvSpPr>
          <p:cNvPr id="3" name="Picture Placeholder 2"/>
          <p:cNvSpPr>
            <a:spLocks noGrp="1"/>
          </p:cNvSpPr>
          <p:nvPr>
            <p:ph type="pic" idx="1"/>
          </p:nvPr>
        </p:nvSpPr>
        <p:spPr>
          <a:xfrm>
            <a:off x="760413" y="685800"/>
            <a:ext cx="6858000" cy="4572000"/>
          </a:xfrm>
          <a:solidFill>
            <a:schemeClr val="bg1">
              <a:lumMod val="95000"/>
            </a:schemeClr>
          </a:solidFill>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8127479" y="3554104"/>
            <a:ext cx="3377133" cy="1703696"/>
          </a:xfrm>
        </p:spPr>
        <p:txBody>
          <a:bodyPr>
            <a:normAutofit/>
          </a:bodyPr>
          <a:lstStyle>
            <a:lvl1pPr marL="0" indent="0">
              <a:lnSpc>
                <a:spcPct val="100000"/>
              </a:lnSpc>
              <a:spcBef>
                <a:spcPts val="8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D374940-A916-4C8B-9648-02A2D3898F9E}" type="datetime1">
              <a:rPr lang="en-US"/>
              <a:t>4/7/2016</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4FAB73BC-B049-4115-A692-8D63A059BFB8}" type="slidenum">
              <a:rPr/>
              <a:t>‹#›</a:t>
            </a:fld>
            <a:endParaRPr/>
          </a:p>
        </p:txBody>
      </p:sp>
    </p:spTree>
    <p:extLst>
      <p:ext uri="{BB962C8B-B14F-4D97-AF65-F5344CB8AC3E}">
        <p14:creationId xmlns:p14="http://schemas.microsoft.com/office/powerpoint/2010/main" val="42166151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sky"/>
          <p:cNvSpPr/>
          <p:nvPr/>
        </p:nvSpPr>
        <p:spPr>
          <a:xfrm>
            <a:off x="2552" y="-1"/>
            <a:ext cx="12188952" cy="6858002"/>
          </a:xfrm>
          <a:prstGeom prst="rect">
            <a:avLst/>
          </a:prstGeom>
          <a:gradFill>
            <a:gsLst>
              <a:gs pos="0">
                <a:schemeClr val="accent2">
                  <a:lumMod val="60000"/>
                  <a:lumOff val="40000"/>
                  <a:alpha val="58000"/>
                </a:schemeClr>
              </a:gs>
              <a:gs pos="88000">
                <a:schemeClr val="accent2">
                  <a:lumMod val="20000"/>
                  <a:lumOff val="80000"/>
                  <a:alpha val="6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822960" rtlCol="0" anchor="ctr"/>
          <a:lstStyle/>
          <a:p>
            <a:pPr algn="ctr"/>
            <a:endParaRPr/>
          </a:p>
        </p:txBody>
      </p:sp>
      <p:sp>
        <p:nvSpPr>
          <p:cNvPr id="8" name="water3"/>
          <p:cNvSpPr/>
          <p:nvPr/>
        </p:nvSpPr>
        <p:spPr>
          <a:xfrm>
            <a:off x="2552" y="6064101"/>
            <a:ext cx="12188952" cy="793899"/>
          </a:xfrm>
          <a:prstGeom prst="rect">
            <a:avLst/>
          </a:prstGeom>
          <a:gradFill>
            <a:gsLst>
              <a:gs pos="833">
                <a:schemeClr val="accent2">
                  <a:lumMod val="60000"/>
                  <a:lumOff val="40000"/>
                  <a:alpha val="38000"/>
                </a:schemeClr>
              </a:gs>
              <a:gs pos="49000">
                <a:schemeClr val="accent2">
                  <a:lumMod val="60000"/>
                  <a:lumOff val="40000"/>
                </a:schemeClr>
              </a:gs>
              <a:gs pos="100000">
                <a:schemeClr val="accent2">
                  <a:lumMod val="20000"/>
                  <a:lumOff val="80000"/>
                  <a:alpha val="89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9" name="water2"/>
          <p:cNvPicPr>
            <a:picLocks noChangeAspect="1"/>
          </p:cNvPicPr>
          <p:nvPr/>
        </p:nvPicPr>
        <p:blipFill rotWithShape="1">
          <a:blip r:embed="rId13" cstate="print">
            <a:extLst>
              <a:ext uri="{28A0092B-C50C-407E-A947-70E740481C1C}">
                <a14:useLocalDpi xmlns:a14="http://schemas.microsoft.com/office/drawing/2010/main" val="0"/>
              </a:ext>
            </a:extLst>
          </a:blip>
          <a:srcRect l="2674" r="9901"/>
          <a:stretch/>
        </p:blipFill>
        <p:spPr>
          <a:xfrm>
            <a:off x="-1425" y="6256181"/>
            <a:ext cx="12188952" cy="463209"/>
          </a:xfrm>
          <a:prstGeom prst="rect">
            <a:avLst/>
          </a:prstGeom>
          <a:noFill/>
          <a:ln>
            <a:noFill/>
          </a:ln>
        </p:spPr>
      </p:pic>
      <p:pic>
        <p:nvPicPr>
          <p:cNvPr id="10" name="water1"/>
          <p:cNvPicPr>
            <a:picLocks noChangeAspect="1"/>
          </p:cNvPicPr>
          <p:nvPr/>
        </p:nvPicPr>
        <p:blipFill rotWithShape="1">
          <a:blip r:embed="rId14" cstate="print">
            <a:duotone>
              <a:schemeClr val="accent2">
                <a:shade val="45000"/>
                <a:satMod val="135000"/>
              </a:schemeClr>
              <a:prstClr val="white"/>
            </a:duotone>
            <a:extLst>
              <a:ext uri="{28A0092B-C50C-407E-A947-70E740481C1C}">
                <a14:useLocalDpi xmlns:a14="http://schemas.microsoft.com/office/drawing/2010/main" val="0"/>
              </a:ext>
            </a:extLst>
          </a:blip>
          <a:srcRect l="6218" r="6356"/>
          <a:stretch/>
        </p:blipFill>
        <p:spPr>
          <a:xfrm flipH="1">
            <a:off x="-1425" y="5979395"/>
            <a:ext cx="12188952" cy="268288"/>
          </a:xfrm>
          <a:prstGeom prst="rect">
            <a:avLst/>
          </a:prstGeom>
          <a:noFill/>
          <a:ln>
            <a:noFill/>
          </a:ln>
        </p:spPr>
      </p:pic>
      <p:sp>
        <p:nvSpPr>
          <p:cNvPr id="2" name="Title Placeholder 1"/>
          <p:cNvSpPr>
            <a:spLocks noGrp="1"/>
          </p:cNvSpPr>
          <p:nvPr>
            <p:ph type="title"/>
          </p:nvPr>
        </p:nvSpPr>
        <p:spPr>
          <a:xfrm>
            <a:off x="1341120" y="265176"/>
            <a:ext cx="9509759" cy="1088136"/>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341120" y="1572768"/>
            <a:ext cx="9509760" cy="414223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8875776" y="6601968"/>
            <a:ext cx="960120" cy="237744"/>
          </a:xfrm>
          <a:prstGeom prst="rect">
            <a:avLst/>
          </a:prstGeom>
        </p:spPr>
        <p:txBody>
          <a:bodyPr vert="horz" lIns="91440" tIns="45720" rIns="91440" bIns="45720" rtlCol="0" anchor="ctr"/>
          <a:lstStyle>
            <a:lvl1pPr algn="l">
              <a:defRPr sz="800" cap="all" baseline="0">
                <a:solidFill>
                  <a:schemeClr val="tx1"/>
                </a:solidFill>
              </a:defRPr>
            </a:lvl1pPr>
          </a:lstStyle>
          <a:p>
            <a:fld id="{5586B75A-687E-405C-8A0B-8D00578BA2C3}" type="datetime1">
              <a:rPr lang="en-US"/>
              <a:pPr/>
              <a:t>4/7/2016</a:t>
            </a:fld>
            <a:endParaRPr/>
          </a:p>
        </p:txBody>
      </p:sp>
      <p:sp>
        <p:nvSpPr>
          <p:cNvPr id="5" name="Footer Placeholder 4"/>
          <p:cNvSpPr>
            <a:spLocks noGrp="1"/>
          </p:cNvSpPr>
          <p:nvPr>
            <p:ph type="ftr" sz="quarter" idx="3"/>
          </p:nvPr>
        </p:nvSpPr>
        <p:spPr>
          <a:xfrm>
            <a:off x="1341120" y="6601968"/>
            <a:ext cx="7159752" cy="237744"/>
          </a:xfrm>
          <a:prstGeom prst="rect">
            <a:avLst/>
          </a:prstGeom>
        </p:spPr>
        <p:txBody>
          <a:bodyPr vert="horz" lIns="91440" tIns="45720" rIns="91440" bIns="45720" rtlCol="0" anchor="ctr"/>
          <a:lstStyle>
            <a:lvl1pPr algn="l">
              <a:defRPr sz="800" cap="all" baseline="0">
                <a:solidFill>
                  <a:schemeClr val="tx1"/>
                </a:solidFill>
              </a:defRPr>
            </a:lvl1pPr>
          </a:lstStyle>
          <a:p>
            <a:endParaRPr/>
          </a:p>
        </p:txBody>
      </p:sp>
      <p:sp>
        <p:nvSpPr>
          <p:cNvPr id="6" name="Slide Number Placeholder 5"/>
          <p:cNvSpPr>
            <a:spLocks noGrp="1"/>
          </p:cNvSpPr>
          <p:nvPr>
            <p:ph type="sldNum" sz="quarter" idx="4"/>
          </p:nvPr>
        </p:nvSpPr>
        <p:spPr>
          <a:xfrm>
            <a:off x="10210800" y="6601968"/>
            <a:ext cx="640080" cy="237744"/>
          </a:xfrm>
          <a:prstGeom prst="rect">
            <a:avLst/>
          </a:prstGeom>
        </p:spPr>
        <p:txBody>
          <a:bodyPr vert="horz" lIns="91440" tIns="45720" rIns="91440" bIns="45720" rtlCol="0" anchor="ctr"/>
          <a:lstStyle>
            <a:lvl1pPr algn="r">
              <a:defRPr sz="800" cap="all" baseline="0">
                <a:solidFill>
                  <a:schemeClr val="tx1"/>
                </a:solidFill>
              </a:defRPr>
            </a:lvl1pPr>
          </a:lstStyle>
          <a:p>
            <a:fld id="{4FAB73BC-B049-4115-A692-8D63A059BFB8}" type="slidenum">
              <a:rPr/>
              <a:pPr/>
              <a:t>‹#›</a:t>
            </a:fld>
            <a:endParaRPr/>
          </a:p>
        </p:txBody>
      </p:sp>
    </p:spTree>
    <p:extLst>
      <p:ext uri="{BB962C8B-B14F-4D97-AF65-F5344CB8AC3E}">
        <p14:creationId xmlns:p14="http://schemas.microsoft.com/office/powerpoint/2010/main" val="3877551537"/>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hf sldNum="0" hdr="0" ftr="0" dt="0"/>
  <p:txStyles>
    <p:titleStyle>
      <a:lvl1pPr algn="l" defTabSz="914400" rtl="0" eaLnBrk="1" latinLnBrk="0" hangingPunct="1">
        <a:lnSpc>
          <a:spcPct val="90000"/>
        </a:lnSpc>
        <a:spcBef>
          <a:spcPct val="0"/>
        </a:spcBef>
        <a:buNone/>
        <a:defRPr sz="3800" kern="1200">
          <a:solidFill>
            <a:schemeClr val="accent2">
              <a:lumMod val="50000"/>
            </a:schemeClr>
          </a:solidFill>
          <a:latin typeface="+mj-lt"/>
          <a:ea typeface="+mj-ea"/>
          <a:cs typeface="+mj-cs"/>
        </a:defRPr>
      </a:lvl1pPr>
    </p:titleStyle>
    <p:bodyStyle>
      <a:lvl1pPr marL="274320" indent="-228600" algn="l" defTabSz="914400" rtl="0" eaLnBrk="1" latinLnBrk="0" hangingPunct="1">
        <a:lnSpc>
          <a:spcPct val="90000"/>
        </a:lnSpc>
        <a:spcBef>
          <a:spcPts val="1800"/>
        </a:spcBef>
        <a:buSzPct val="100000"/>
        <a:buFont typeface="Arial" pitchFamily="34" charset="0"/>
        <a:buChar char="•"/>
        <a:defRPr sz="2000" kern="1200">
          <a:solidFill>
            <a:schemeClr val="accent2">
              <a:lumMod val="75000"/>
            </a:schemeClr>
          </a:solidFill>
          <a:latin typeface="+mn-lt"/>
          <a:ea typeface="+mn-ea"/>
          <a:cs typeface="+mn-cs"/>
        </a:defRPr>
      </a:lvl1pPr>
      <a:lvl2pPr marL="548640" indent="-228600" algn="l" defTabSz="914400" rtl="0" eaLnBrk="1" latinLnBrk="0" hangingPunct="1">
        <a:lnSpc>
          <a:spcPct val="90000"/>
        </a:lnSpc>
        <a:spcBef>
          <a:spcPts val="1000"/>
        </a:spcBef>
        <a:buSzPct val="100000"/>
        <a:buFont typeface="Arial" pitchFamily="34" charset="0"/>
        <a:buChar char="•"/>
        <a:defRPr sz="1800" kern="1200">
          <a:solidFill>
            <a:schemeClr val="accent2">
              <a:lumMod val="75000"/>
            </a:schemeClr>
          </a:solidFill>
          <a:latin typeface="+mn-lt"/>
          <a:ea typeface="+mn-ea"/>
          <a:cs typeface="+mn-cs"/>
        </a:defRPr>
      </a:lvl2pPr>
      <a:lvl3pPr marL="822960" indent="-228600" algn="l" defTabSz="914400" rtl="0" eaLnBrk="1" latinLnBrk="0" hangingPunct="1">
        <a:lnSpc>
          <a:spcPct val="90000"/>
        </a:lnSpc>
        <a:spcBef>
          <a:spcPts val="800"/>
        </a:spcBef>
        <a:buSzPct val="100000"/>
        <a:buFont typeface="Arial" pitchFamily="34" charset="0"/>
        <a:buChar char="•"/>
        <a:defRPr sz="1600" kern="1200">
          <a:solidFill>
            <a:schemeClr val="accent2">
              <a:lumMod val="75000"/>
            </a:schemeClr>
          </a:solidFill>
          <a:latin typeface="+mn-lt"/>
          <a:ea typeface="+mn-ea"/>
          <a:cs typeface="+mn-cs"/>
        </a:defRPr>
      </a:lvl3pPr>
      <a:lvl4pPr marL="1097280" indent="-228600" algn="l" defTabSz="914400" rtl="0" eaLnBrk="1" latinLnBrk="0" hangingPunct="1">
        <a:lnSpc>
          <a:spcPct val="90000"/>
        </a:lnSpc>
        <a:spcBef>
          <a:spcPts val="800"/>
        </a:spcBef>
        <a:buSzPct val="100000"/>
        <a:buFont typeface="Arial" pitchFamily="34" charset="0"/>
        <a:buChar char="•"/>
        <a:defRPr sz="1400" kern="1200">
          <a:solidFill>
            <a:schemeClr val="accent2">
              <a:lumMod val="75000"/>
            </a:schemeClr>
          </a:solidFill>
          <a:latin typeface="+mn-lt"/>
          <a:ea typeface="+mn-ea"/>
          <a:cs typeface="+mn-cs"/>
        </a:defRPr>
      </a:lvl4pPr>
      <a:lvl5pPr marL="1371600" indent="-228600" algn="l" defTabSz="914400" rtl="0" eaLnBrk="1" latinLnBrk="0" hangingPunct="1">
        <a:lnSpc>
          <a:spcPct val="90000"/>
        </a:lnSpc>
        <a:spcBef>
          <a:spcPts val="800"/>
        </a:spcBef>
        <a:buSzPct val="100000"/>
        <a:buFont typeface="Arial" pitchFamily="34" charset="0"/>
        <a:buChar char="•"/>
        <a:defRPr sz="1400" kern="1200">
          <a:solidFill>
            <a:schemeClr val="accent2">
              <a:lumMod val="75000"/>
            </a:schemeClr>
          </a:solidFill>
          <a:latin typeface="+mn-lt"/>
          <a:ea typeface="+mn-ea"/>
          <a:cs typeface="+mn-cs"/>
        </a:defRPr>
      </a:lvl5pPr>
      <a:lvl6pPr marL="1645920" indent="-228600" algn="l" defTabSz="914400" rtl="0" eaLnBrk="1" latinLnBrk="0" hangingPunct="1">
        <a:lnSpc>
          <a:spcPct val="90000"/>
        </a:lnSpc>
        <a:spcBef>
          <a:spcPts val="800"/>
        </a:spcBef>
        <a:buSzPct val="100000"/>
        <a:buFont typeface="Arial" pitchFamily="34" charset="0"/>
        <a:buChar char="•"/>
        <a:defRPr sz="1400" kern="1200">
          <a:solidFill>
            <a:schemeClr val="accent2">
              <a:lumMod val="75000"/>
            </a:schemeClr>
          </a:solidFill>
          <a:latin typeface="+mn-lt"/>
          <a:ea typeface="+mn-ea"/>
          <a:cs typeface="+mn-cs"/>
        </a:defRPr>
      </a:lvl6pPr>
      <a:lvl7pPr marL="1920240" indent="-228600" algn="l" defTabSz="914400" rtl="0" eaLnBrk="1" latinLnBrk="0" hangingPunct="1">
        <a:lnSpc>
          <a:spcPct val="90000"/>
        </a:lnSpc>
        <a:spcBef>
          <a:spcPts val="800"/>
        </a:spcBef>
        <a:buSzPct val="100000"/>
        <a:buFont typeface="Arial" pitchFamily="34" charset="0"/>
        <a:buChar char="•"/>
        <a:defRPr sz="1400" kern="1200">
          <a:solidFill>
            <a:schemeClr val="accent2">
              <a:lumMod val="75000"/>
            </a:schemeClr>
          </a:solidFill>
          <a:latin typeface="+mn-lt"/>
          <a:ea typeface="+mn-ea"/>
          <a:cs typeface="+mn-cs"/>
        </a:defRPr>
      </a:lvl7pPr>
      <a:lvl8pPr marL="2194560" indent="-228600" algn="l" defTabSz="914400" rtl="0" eaLnBrk="1" latinLnBrk="0" hangingPunct="1">
        <a:lnSpc>
          <a:spcPct val="90000"/>
        </a:lnSpc>
        <a:spcBef>
          <a:spcPts val="800"/>
        </a:spcBef>
        <a:buSzPct val="100000"/>
        <a:buFont typeface="Arial" pitchFamily="34" charset="0"/>
        <a:buChar char="•"/>
        <a:defRPr sz="1400" kern="1200">
          <a:solidFill>
            <a:schemeClr val="accent2">
              <a:lumMod val="75000"/>
            </a:schemeClr>
          </a:solidFill>
          <a:latin typeface="+mn-lt"/>
          <a:ea typeface="+mn-ea"/>
          <a:cs typeface="+mn-cs"/>
        </a:defRPr>
      </a:lvl8pPr>
      <a:lvl9pPr marL="2468880" indent="-228600" algn="l" defTabSz="914400" rtl="0" eaLnBrk="1" latinLnBrk="0" hangingPunct="1">
        <a:lnSpc>
          <a:spcPct val="90000"/>
        </a:lnSpc>
        <a:spcBef>
          <a:spcPts val="800"/>
        </a:spcBef>
        <a:buSzPct val="100000"/>
        <a:buFont typeface="Arial" pitchFamily="34" charset="0"/>
        <a:buChar char="•"/>
        <a:defRPr sz="1400" kern="1200">
          <a:solidFill>
            <a:schemeClr val="accent2">
              <a:lumMod val="7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04283" y="463827"/>
            <a:ext cx="9602789" cy="2875720"/>
          </a:xfrm>
        </p:spPr>
        <p:txBody>
          <a:bodyPr/>
          <a:lstStyle/>
          <a:p>
            <a:r>
              <a:rPr lang="en-US" b="1" dirty="0"/>
              <a:t>Our </a:t>
            </a:r>
            <a:br>
              <a:rPr lang="en-US" b="1" dirty="0"/>
            </a:br>
            <a:r>
              <a:rPr lang="en-US" b="1" dirty="0"/>
              <a:t>Church </a:t>
            </a:r>
            <a:br>
              <a:rPr lang="en-US" b="1" dirty="0"/>
            </a:br>
            <a:r>
              <a:rPr lang="en-US" b="1" dirty="0"/>
              <a:t>Home</a:t>
            </a:r>
          </a:p>
        </p:txBody>
      </p:sp>
      <p:sp>
        <p:nvSpPr>
          <p:cNvPr id="3" name="Subtitle 2"/>
          <p:cNvSpPr>
            <a:spLocks noGrp="1"/>
          </p:cNvSpPr>
          <p:nvPr>
            <p:ph type="subTitle" idx="1"/>
          </p:nvPr>
        </p:nvSpPr>
        <p:spPr>
          <a:xfrm>
            <a:off x="1305872" y="3776870"/>
            <a:ext cx="9601200" cy="1252330"/>
          </a:xfrm>
        </p:spPr>
        <p:txBody>
          <a:bodyPr>
            <a:noAutofit/>
          </a:bodyPr>
          <a:lstStyle/>
          <a:p>
            <a:r>
              <a:rPr lang="en-US" sz="2800" b="1" dirty="0">
                <a:solidFill>
                  <a:schemeClr val="accent1">
                    <a:lumMod val="75000"/>
                  </a:schemeClr>
                </a:solidFill>
              </a:rPr>
              <a:t>Church is family</a:t>
            </a:r>
          </a:p>
          <a:p>
            <a:endParaRPr lang="en-US" sz="2800" b="1" dirty="0">
              <a:solidFill>
                <a:schemeClr val="accent1">
                  <a:lumMod val="75000"/>
                </a:schemeClr>
              </a:solidFill>
            </a:endParaRPr>
          </a:p>
          <a:p>
            <a:r>
              <a:rPr lang="en-US" sz="2800" b="1" dirty="0">
                <a:solidFill>
                  <a:schemeClr val="accent1">
                    <a:lumMod val="75000"/>
                  </a:schemeClr>
                </a:solidFill>
              </a:rPr>
              <a:t>Every Sunday is homecoming</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3585"/>
            <a:ext cx="4421282" cy="3315961"/>
          </a:xfrm>
          <a:prstGeom prst="rect">
            <a:avLst/>
          </a:prstGeom>
        </p:spPr>
      </p:pic>
      <p:pic>
        <p:nvPicPr>
          <p:cNvPr id="5" name="Image2"/>
          <p:cNvPicPr/>
          <p:nvPr/>
        </p:nvPicPr>
        <p:blipFill>
          <a:blip r:embed="rId3"/>
          <a:stretch>
            <a:fillRect/>
          </a:stretch>
        </p:blipFill>
        <p:spPr bwMode="auto">
          <a:xfrm>
            <a:off x="8070574" y="-39758"/>
            <a:ext cx="4121427" cy="3379304"/>
          </a:xfrm>
          <a:prstGeom prst="rect">
            <a:avLst/>
          </a:prstGeom>
        </p:spPr>
      </p:pic>
    </p:spTree>
    <p:extLst>
      <p:ext uri="{BB962C8B-B14F-4D97-AF65-F5344CB8AC3E}">
        <p14:creationId xmlns:p14="http://schemas.microsoft.com/office/powerpoint/2010/main" val="15039029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God’s Family</a:t>
            </a:r>
          </a:p>
        </p:txBody>
      </p:sp>
      <p:sp>
        <p:nvSpPr>
          <p:cNvPr id="3" name="Content Placeholder 2"/>
          <p:cNvSpPr>
            <a:spLocks noGrp="1"/>
          </p:cNvSpPr>
          <p:nvPr>
            <p:ph idx="1"/>
          </p:nvPr>
        </p:nvSpPr>
        <p:spPr/>
        <p:txBody>
          <a:bodyPr>
            <a:normAutofit/>
          </a:bodyPr>
          <a:lstStyle/>
          <a:p>
            <a:r>
              <a:rPr lang="en-US" sz="2800" b="1" dirty="0"/>
              <a:t>We are part of the family that’s been born again</a:t>
            </a:r>
          </a:p>
          <a:p>
            <a:r>
              <a:rPr lang="en-US" sz="2800" b="1" dirty="0"/>
              <a:t>Part of the family whose love knows no end;</a:t>
            </a:r>
          </a:p>
          <a:p>
            <a:r>
              <a:rPr lang="en-US" sz="2800" b="1" dirty="0"/>
              <a:t>For Jesus has saved us, and made us his own,</a:t>
            </a:r>
          </a:p>
          <a:p>
            <a:r>
              <a:rPr lang="en-US" sz="2800" b="1" dirty="0"/>
              <a:t>Now we’re part of the family that’s on its way home.</a:t>
            </a:r>
          </a:p>
        </p:txBody>
      </p:sp>
    </p:spTree>
    <p:extLst>
      <p:ext uri="{BB962C8B-B14F-4D97-AF65-F5344CB8AC3E}">
        <p14:creationId xmlns:p14="http://schemas.microsoft.com/office/powerpoint/2010/main" val="35581839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God’s Family</a:t>
            </a:r>
            <a:endParaRPr lang="en-US" dirty="0"/>
          </a:p>
        </p:txBody>
      </p:sp>
      <p:sp>
        <p:nvSpPr>
          <p:cNvPr id="3" name="Content Placeholder 2"/>
          <p:cNvSpPr>
            <a:spLocks noGrp="1"/>
          </p:cNvSpPr>
          <p:nvPr>
            <p:ph idx="1"/>
          </p:nvPr>
        </p:nvSpPr>
        <p:spPr>
          <a:xfrm>
            <a:off x="1341119" y="1572768"/>
            <a:ext cx="10705107" cy="4142232"/>
          </a:xfrm>
        </p:spPr>
        <p:txBody>
          <a:bodyPr>
            <a:normAutofit/>
          </a:bodyPr>
          <a:lstStyle/>
          <a:p>
            <a:r>
              <a:rPr lang="en-US" sz="2800" b="1" dirty="0"/>
              <a:t>When a brother meets sorrow we all feel his grief;</a:t>
            </a:r>
          </a:p>
          <a:p>
            <a:r>
              <a:rPr lang="en-US" sz="2800" b="1" dirty="0"/>
              <a:t>When he’s passed through the valley we all feel relief;</a:t>
            </a:r>
          </a:p>
          <a:p>
            <a:r>
              <a:rPr lang="en-US" sz="2800" b="1" dirty="0"/>
              <a:t>Together in sunshine, together in rain,</a:t>
            </a:r>
          </a:p>
          <a:p>
            <a:r>
              <a:rPr lang="en-US" sz="2800" b="1" dirty="0"/>
              <a:t>Together in victory through His precious name.</a:t>
            </a:r>
          </a:p>
        </p:txBody>
      </p:sp>
    </p:spTree>
    <p:extLst>
      <p:ext uri="{BB962C8B-B14F-4D97-AF65-F5344CB8AC3E}">
        <p14:creationId xmlns:p14="http://schemas.microsoft.com/office/powerpoint/2010/main" val="4254689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God’s Family</a:t>
            </a:r>
            <a:endParaRPr lang="en-US" dirty="0"/>
          </a:p>
        </p:txBody>
      </p:sp>
      <p:sp>
        <p:nvSpPr>
          <p:cNvPr id="3" name="Content Placeholder 2"/>
          <p:cNvSpPr>
            <a:spLocks noGrp="1"/>
          </p:cNvSpPr>
          <p:nvPr>
            <p:ph idx="1"/>
          </p:nvPr>
        </p:nvSpPr>
        <p:spPr>
          <a:xfrm>
            <a:off x="1341119" y="1572768"/>
            <a:ext cx="10705107" cy="4142232"/>
          </a:xfrm>
        </p:spPr>
        <p:txBody>
          <a:bodyPr>
            <a:normAutofit/>
          </a:bodyPr>
          <a:lstStyle/>
          <a:p>
            <a:r>
              <a:rPr lang="en-US" sz="2800" b="1" dirty="0"/>
              <a:t>And </a:t>
            </a:r>
            <a:r>
              <a:rPr lang="en-US" sz="2800" b="1" dirty="0" err="1"/>
              <a:t>tho</a:t>
            </a:r>
            <a:r>
              <a:rPr lang="en-US" sz="2800" b="1" dirty="0"/>
              <a:t> some go before us, we’ll all meet again;</a:t>
            </a:r>
          </a:p>
          <a:p>
            <a:r>
              <a:rPr lang="en-US" sz="2800" b="1" dirty="0"/>
              <a:t>Just inside the city as we enter in;</a:t>
            </a:r>
          </a:p>
          <a:p>
            <a:r>
              <a:rPr lang="en-US" sz="2800" b="1" dirty="0"/>
              <a:t>There’ll be no more parting, with Jesus we’ll be,</a:t>
            </a:r>
          </a:p>
          <a:p>
            <a:r>
              <a:rPr lang="en-US" sz="2800" b="1" dirty="0"/>
              <a:t>Together forever, God’s family</a:t>
            </a:r>
          </a:p>
        </p:txBody>
      </p:sp>
    </p:spTree>
    <p:extLst>
      <p:ext uri="{BB962C8B-B14F-4D97-AF65-F5344CB8AC3E}">
        <p14:creationId xmlns:p14="http://schemas.microsoft.com/office/powerpoint/2010/main" val="22403771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God’s Family</a:t>
            </a:r>
            <a:endParaRPr lang="en-US" dirty="0"/>
          </a:p>
        </p:txBody>
      </p:sp>
      <p:sp>
        <p:nvSpPr>
          <p:cNvPr id="3" name="Content Placeholder 2"/>
          <p:cNvSpPr>
            <a:spLocks noGrp="1"/>
          </p:cNvSpPr>
          <p:nvPr>
            <p:ph idx="1"/>
          </p:nvPr>
        </p:nvSpPr>
        <p:spPr>
          <a:xfrm>
            <a:off x="1341119" y="1572768"/>
            <a:ext cx="10705107" cy="4142232"/>
          </a:xfrm>
        </p:spPr>
        <p:txBody>
          <a:bodyPr>
            <a:normAutofit/>
          </a:bodyPr>
          <a:lstStyle/>
          <a:p>
            <a:r>
              <a:rPr lang="en-US" sz="2800" b="1" dirty="0"/>
              <a:t>And sometimes we laugh together, sometimes we cry;</a:t>
            </a:r>
          </a:p>
          <a:p>
            <a:r>
              <a:rPr lang="en-US" sz="2800" b="1" dirty="0"/>
              <a:t>Sometimes we share together, heartaches and sighs;</a:t>
            </a:r>
          </a:p>
          <a:p>
            <a:r>
              <a:rPr lang="en-US" sz="2800" b="1" dirty="0"/>
              <a:t>Sometimes we dream together of how it will be</a:t>
            </a:r>
          </a:p>
          <a:p>
            <a:r>
              <a:rPr lang="en-US" sz="2800" b="1" dirty="0"/>
              <a:t>When we all get to Heaven, God’s family.</a:t>
            </a:r>
          </a:p>
        </p:txBody>
      </p:sp>
    </p:spTree>
    <p:extLst>
      <p:ext uri="{BB962C8B-B14F-4D97-AF65-F5344CB8AC3E}">
        <p14:creationId xmlns:p14="http://schemas.microsoft.com/office/powerpoint/2010/main" val="194087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Are you part of God’s Family?</a:t>
            </a:r>
            <a:endParaRPr lang="en-US" dirty="0"/>
          </a:p>
        </p:txBody>
      </p:sp>
      <p:sp>
        <p:nvSpPr>
          <p:cNvPr id="3" name="Content Placeholder 2"/>
          <p:cNvSpPr>
            <a:spLocks noGrp="1"/>
          </p:cNvSpPr>
          <p:nvPr>
            <p:ph idx="1"/>
          </p:nvPr>
        </p:nvSpPr>
        <p:spPr>
          <a:xfrm>
            <a:off x="1341119" y="1572768"/>
            <a:ext cx="10705107" cy="4142232"/>
          </a:xfrm>
        </p:spPr>
        <p:txBody>
          <a:bodyPr>
            <a:normAutofit/>
          </a:bodyPr>
          <a:lstStyle/>
          <a:p>
            <a:r>
              <a:rPr lang="en-US" sz="3600" b="1" dirty="0"/>
              <a:t>Are you part of a local congregation?</a:t>
            </a:r>
            <a:br>
              <a:rPr lang="en-US" sz="3600" b="1" dirty="0"/>
            </a:br>
            <a:endParaRPr lang="en-US" sz="3600" b="1" dirty="0"/>
          </a:p>
          <a:p>
            <a:r>
              <a:rPr lang="en-US" sz="3600" b="1" dirty="0"/>
              <a:t>Do you have a church you call HOME?</a:t>
            </a:r>
            <a:br>
              <a:rPr lang="en-US" sz="3600" b="1" dirty="0"/>
            </a:br>
            <a:endParaRPr lang="en-US" sz="3600" b="1" dirty="0"/>
          </a:p>
          <a:p>
            <a:r>
              <a:rPr lang="en-US" sz="3600" b="1" dirty="0"/>
              <a:t>Don’t miss out on the joy and blessing of being part of the family</a:t>
            </a:r>
          </a:p>
        </p:txBody>
      </p:sp>
    </p:spTree>
    <p:extLst>
      <p:ext uri="{BB962C8B-B14F-4D97-AF65-F5344CB8AC3E}">
        <p14:creationId xmlns:p14="http://schemas.microsoft.com/office/powerpoint/2010/main" val="35680053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Church is Home / Family</a:t>
            </a:r>
          </a:p>
        </p:txBody>
      </p:sp>
      <p:sp>
        <p:nvSpPr>
          <p:cNvPr id="3" name="Content Placeholder 2"/>
          <p:cNvSpPr>
            <a:spLocks noGrp="1"/>
          </p:cNvSpPr>
          <p:nvPr>
            <p:ph idx="1"/>
          </p:nvPr>
        </p:nvSpPr>
        <p:spPr/>
        <p:txBody>
          <a:bodyPr>
            <a:normAutofit lnSpcReduction="10000"/>
          </a:bodyPr>
          <a:lstStyle/>
          <a:p>
            <a:r>
              <a:rPr lang="en-US" sz="3200" b="1" dirty="0"/>
              <a:t>Jehovah is our Father</a:t>
            </a:r>
          </a:p>
          <a:p>
            <a:r>
              <a:rPr lang="en-US" sz="3200" b="1" dirty="0"/>
              <a:t>We are brothers and sisters in Christ</a:t>
            </a:r>
          </a:p>
          <a:p>
            <a:r>
              <a:rPr lang="en-US" sz="3200" b="1" dirty="0"/>
              <a:t>We are born into the family of God</a:t>
            </a:r>
          </a:p>
          <a:p>
            <a:r>
              <a:rPr lang="en-US" sz="3200" b="1" dirty="0"/>
              <a:t>We are of one blood</a:t>
            </a:r>
          </a:p>
          <a:p>
            <a:r>
              <a:rPr lang="en-US" sz="3200" b="1" dirty="0"/>
              <a:t>We are brothers and sisters in Christ</a:t>
            </a:r>
          </a:p>
          <a:p>
            <a:r>
              <a:rPr lang="en-US" sz="3200" b="1" dirty="0"/>
              <a:t>Any where you go – you are home with family</a:t>
            </a:r>
          </a:p>
        </p:txBody>
      </p:sp>
    </p:spTree>
    <p:extLst>
      <p:ext uri="{BB962C8B-B14F-4D97-AF65-F5344CB8AC3E}">
        <p14:creationId xmlns:p14="http://schemas.microsoft.com/office/powerpoint/2010/main" val="33274562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Cades is Home</a:t>
            </a:r>
          </a:p>
        </p:txBody>
      </p:sp>
      <p:sp>
        <p:nvSpPr>
          <p:cNvPr id="3" name="Content Placeholder 2"/>
          <p:cNvSpPr>
            <a:spLocks noGrp="1"/>
          </p:cNvSpPr>
          <p:nvPr>
            <p:ph idx="1"/>
          </p:nvPr>
        </p:nvSpPr>
        <p:spPr/>
        <p:txBody>
          <a:bodyPr>
            <a:normAutofit/>
          </a:bodyPr>
          <a:lstStyle/>
          <a:p>
            <a:r>
              <a:rPr lang="en-US" sz="3200" b="1" dirty="0"/>
              <a:t>We are a put-together family</a:t>
            </a:r>
          </a:p>
          <a:p>
            <a:r>
              <a:rPr lang="en-US" sz="3200" b="1" dirty="0"/>
              <a:t>From different places, backgrounds, education</a:t>
            </a:r>
          </a:p>
          <a:p>
            <a:r>
              <a:rPr lang="en-US" sz="3200" b="1" dirty="0"/>
              <a:t>Somehow – we all wound up here – together </a:t>
            </a:r>
          </a:p>
          <a:p>
            <a:r>
              <a:rPr lang="en-US" sz="3200" b="1" dirty="0"/>
              <a:t>We are home at Cades</a:t>
            </a:r>
          </a:p>
        </p:txBody>
      </p:sp>
    </p:spTree>
    <p:extLst>
      <p:ext uri="{BB962C8B-B14F-4D97-AF65-F5344CB8AC3E}">
        <p14:creationId xmlns:p14="http://schemas.microsoft.com/office/powerpoint/2010/main" val="41053144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We have a lot going for us</a:t>
            </a:r>
          </a:p>
        </p:txBody>
      </p:sp>
      <p:sp>
        <p:nvSpPr>
          <p:cNvPr id="3" name="Content Placeholder 2"/>
          <p:cNvSpPr>
            <a:spLocks noGrp="1"/>
          </p:cNvSpPr>
          <p:nvPr>
            <p:ph idx="1"/>
          </p:nvPr>
        </p:nvSpPr>
        <p:spPr/>
        <p:txBody>
          <a:bodyPr>
            <a:normAutofit/>
          </a:bodyPr>
          <a:lstStyle/>
          <a:p>
            <a:r>
              <a:rPr lang="en-US" sz="3200" b="1" dirty="0"/>
              <a:t>Bears – for children at the hospital</a:t>
            </a:r>
          </a:p>
          <a:p>
            <a:r>
              <a:rPr lang="en-US" sz="3200" b="1" dirty="0"/>
              <a:t>Activities for Children – Egg Hunt, Trunk or Treat, Vacation Bible School</a:t>
            </a:r>
          </a:p>
          <a:p>
            <a:r>
              <a:rPr lang="en-US" sz="3200" b="1" dirty="0"/>
              <a:t>House to House – mailed to 1,000 in area </a:t>
            </a:r>
          </a:p>
          <a:p>
            <a:r>
              <a:rPr lang="en-US" sz="3200" b="1" dirty="0"/>
              <a:t>Mission Work – Thailand, Laos, </a:t>
            </a:r>
            <a:r>
              <a:rPr lang="en-US" sz="3200" b="1" dirty="0" err="1"/>
              <a:t>Myamar</a:t>
            </a:r>
            <a:r>
              <a:rPr lang="en-US" sz="3200" b="1" dirty="0"/>
              <a:t> – Daniel Hamm; </a:t>
            </a:r>
            <a:r>
              <a:rPr lang="en-US" sz="3200" b="1" dirty="0" err="1"/>
              <a:t>Kirovo-Chepetsk</a:t>
            </a:r>
            <a:r>
              <a:rPr lang="en-US" sz="3200" b="1" dirty="0"/>
              <a:t>, Russia</a:t>
            </a:r>
          </a:p>
          <a:p>
            <a:r>
              <a:rPr lang="en-US" sz="3200" b="1" dirty="0"/>
              <a:t>Potter </a:t>
            </a:r>
            <a:r>
              <a:rPr lang="en-US" sz="3200" b="1" dirty="0" err="1"/>
              <a:t>Childrens</a:t>
            </a:r>
            <a:r>
              <a:rPr lang="en-US" sz="3200" b="1" dirty="0"/>
              <a:t> Home – Pantry full</a:t>
            </a:r>
          </a:p>
        </p:txBody>
      </p:sp>
    </p:spTree>
    <p:extLst>
      <p:ext uri="{BB962C8B-B14F-4D97-AF65-F5344CB8AC3E}">
        <p14:creationId xmlns:p14="http://schemas.microsoft.com/office/powerpoint/2010/main" val="427436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As a Home we:</a:t>
            </a:r>
            <a:endParaRPr lang="en-US" dirty="0"/>
          </a:p>
        </p:txBody>
      </p:sp>
      <p:sp>
        <p:nvSpPr>
          <p:cNvPr id="3" name="Content Placeholder 2"/>
          <p:cNvSpPr>
            <a:spLocks noGrp="1"/>
          </p:cNvSpPr>
          <p:nvPr>
            <p:ph sz="half" idx="1"/>
          </p:nvPr>
        </p:nvSpPr>
        <p:spPr/>
        <p:txBody>
          <a:bodyPr>
            <a:normAutofit/>
          </a:bodyPr>
          <a:lstStyle/>
          <a:p>
            <a:r>
              <a:rPr lang="en-US" sz="2800" b="1" dirty="0"/>
              <a:t>Support each other in time of weakness</a:t>
            </a:r>
          </a:p>
        </p:txBody>
      </p:sp>
      <p:sp>
        <p:nvSpPr>
          <p:cNvPr id="4" name="Content Placeholder 3"/>
          <p:cNvSpPr>
            <a:spLocks noGrp="1"/>
          </p:cNvSpPr>
          <p:nvPr>
            <p:ph sz="half" idx="2"/>
          </p:nvPr>
        </p:nvSpPr>
        <p:spPr/>
        <p:txBody>
          <a:bodyPr>
            <a:normAutofit/>
          </a:bodyPr>
          <a:lstStyle/>
          <a:p>
            <a:r>
              <a:rPr lang="en-US" sz="2800" b="1" dirty="0"/>
              <a:t>Exodus 17:12 – Aaron and </a:t>
            </a:r>
            <a:r>
              <a:rPr lang="en-US" sz="2800" b="1" dirty="0" err="1"/>
              <a:t>Hur</a:t>
            </a:r>
            <a:r>
              <a:rPr lang="en-US" sz="2800" b="1" dirty="0"/>
              <a:t> hold up the hands of Moses</a:t>
            </a:r>
          </a:p>
        </p:txBody>
      </p:sp>
    </p:spTree>
    <p:extLst>
      <p:ext uri="{BB962C8B-B14F-4D97-AF65-F5344CB8AC3E}">
        <p14:creationId xmlns:p14="http://schemas.microsoft.com/office/powerpoint/2010/main" val="14154215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As a Home we:</a:t>
            </a:r>
            <a:endParaRPr lang="en-US" dirty="0"/>
          </a:p>
        </p:txBody>
      </p:sp>
      <p:sp>
        <p:nvSpPr>
          <p:cNvPr id="3" name="Content Placeholder 2"/>
          <p:cNvSpPr>
            <a:spLocks noGrp="1"/>
          </p:cNvSpPr>
          <p:nvPr>
            <p:ph sz="half" idx="1"/>
          </p:nvPr>
        </p:nvSpPr>
        <p:spPr/>
        <p:txBody>
          <a:bodyPr>
            <a:normAutofit/>
          </a:bodyPr>
          <a:lstStyle/>
          <a:p>
            <a:r>
              <a:rPr lang="en-US" sz="2800" b="1" dirty="0"/>
              <a:t>Support each other in time of weakness</a:t>
            </a:r>
          </a:p>
          <a:p>
            <a:r>
              <a:rPr lang="en-US" sz="2800" b="1" dirty="0"/>
              <a:t>Have Unity</a:t>
            </a:r>
          </a:p>
        </p:txBody>
      </p:sp>
      <p:sp>
        <p:nvSpPr>
          <p:cNvPr id="4" name="Content Placeholder 3"/>
          <p:cNvSpPr>
            <a:spLocks noGrp="1"/>
          </p:cNvSpPr>
          <p:nvPr>
            <p:ph sz="half" idx="2"/>
          </p:nvPr>
        </p:nvSpPr>
        <p:spPr/>
        <p:txBody>
          <a:bodyPr>
            <a:normAutofit/>
          </a:bodyPr>
          <a:lstStyle/>
          <a:p>
            <a:r>
              <a:rPr lang="en-US" sz="2800" b="1" dirty="0"/>
              <a:t>Judges 20:11 So all the men of Israel were gathered against the city, </a:t>
            </a:r>
            <a:r>
              <a:rPr lang="en-US" sz="2800" b="1" u="sng" dirty="0"/>
              <a:t>united together as one man</a:t>
            </a:r>
            <a:r>
              <a:rPr lang="en-US" sz="2800" b="1" dirty="0"/>
              <a:t>. </a:t>
            </a:r>
          </a:p>
        </p:txBody>
      </p:sp>
    </p:spTree>
    <p:extLst>
      <p:ext uri="{BB962C8B-B14F-4D97-AF65-F5344CB8AC3E}">
        <p14:creationId xmlns:p14="http://schemas.microsoft.com/office/powerpoint/2010/main" val="24226407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As a Home we:</a:t>
            </a:r>
            <a:endParaRPr lang="en-US" dirty="0"/>
          </a:p>
        </p:txBody>
      </p:sp>
      <p:sp>
        <p:nvSpPr>
          <p:cNvPr id="3" name="Content Placeholder 2"/>
          <p:cNvSpPr>
            <a:spLocks noGrp="1"/>
          </p:cNvSpPr>
          <p:nvPr>
            <p:ph sz="half" idx="1"/>
          </p:nvPr>
        </p:nvSpPr>
        <p:spPr/>
        <p:txBody>
          <a:bodyPr>
            <a:normAutofit/>
          </a:bodyPr>
          <a:lstStyle/>
          <a:p>
            <a:r>
              <a:rPr lang="en-US" sz="2800" b="1" dirty="0"/>
              <a:t>Support each other in time of weakness</a:t>
            </a:r>
          </a:p>
          <a:p>
            <a:r>
              <a:rPr lang="en-US" sz="2800" b="1" dirty="0"/>
              <a:t>Have Unity</a:t>
            </a:r>
          </a:p>
          <a:p>
            <a:r>
              <a:rPr lang="en-US" sz="2800" b="1" dirty="0"/>
              <a:t>Accomplish great tasks</a:t>
            </a:r>
          </a:p>
        </p:txBody>
      </p:sp>
      <p:sp>
        <p:nvSpPr>
          <p:cNvPr id="4" name="Content Placeholder 3"/>
          <p:cNvSpPr>
            <a:spLocks noGrp="1"/>
          </p:cNvSpPr>
          <p:nvPr>
            <p:ph sz="half" idx="2"/>
          </p:nvPr>
        </p:nvSpPr>
        <p:spPr/>
        <p:txBody>
          <a:bodyPr>
            <a:normAutofit/>
          </a:bodyPr>
          <a:lstStyle/>
          <a:p>
            <a:r>
              <a:rPr lang="en-US" sz="2800" b="1" dirty="0"/>
              <a:t>2 Kings 6:1-3 Needed to move a whole building – each man carried one board</a:t>
            </a:r>
          </a:p>
          <a:p>
            <a:r>
              <a:rPr lang="en-US" sz="2800" b="1" dirty="0"/>
              <a:t>They moved the whole building</a:t>
            </a:r>
          </a:p>
        </p:txBody>
      </p:sp>
    </p:spTree>
    <p:extLst>
      <p:ext uri="{BB962C8B-B14F-4D97-AF65-F5344CB8AC3E}">
        <p14:creationId xmlns:p14="http://schemas.microsoft.com/office/powerpoint/2010/main" val="23212298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As a Home we:</a:t>
            </a:r>
            <a:endParaRPr lang="en-US" dirty="0"/>
          </a:p>
        </p:txBody>
      </p:sp>
      <p:sp>
        <p:nvSpPr>
          <p:cNvPr id="3" name="Content Placeholder 2"/>
          <p:cNvSpPr>
            <a:spLocks noGrp="1"/>
          </p:cNvSpPr>
          <p:nvPr>
            <p:ph sz="half" idx="1"/>
          </p:nvPr>
        </p:nvSpPr>
        <p:spPr/>
        <p:txBody>
          <a:bodyPr>
            <a:normAutofit/>
          </a:bodyPr>
          <a:lstStyle/>
          <a:p>
            <a:r>
              <a:rPr lang="en-US" sz="2800" b="1" dirty="0"/>
              <a:t>Support each other in time of weakness</a:t>
            </a:r>
          </a:p>
          <a:p>
            <a:r>
              <a:rPr lang="en-US" sz="2800" b="1" dirty="0"/>
              <a:t>Have Unity</a:t>
            </a:r>
          </a:p>
          <a:p>
            <a:r>
              <a:rPr lang="en-US" sz="2800" b="1" dirty="0"/>
              <a:t>Accomplish great tasks</a:t>
            </a:r>
          </a:p>
          <a:p>
            <a:r>
              <a:rPr lang="en-US" sz="2800" b="1" dirty="0"/>
              <a:t>Have power</a:t>
            </a:r>
          </a:p>
        </p:txBody>
      </p:sp>
      <p:sp>
        <p:nvSpPr>
          <p:cNvPr id="4" name="Content Placeholder 3"/>
          <p:cNvSpPr>
            <a:spLocks noGrp="1"/>
          </p:cNvSpPr>
          <p:nvPr>
            <p:ph sz="half" idx="2"/>
          </p:nvPr>
        </p:nvSpPr>
        <p:spPr/>
        <p:txBody>
          <a:bodyPr>
            <a:noAutofit/>
          </a:bodyPr>
          <a:lstStyle/>
          <a:p>
            <a:r>
              <a:rPr lang="en-US" sz="2400" b="1" dirty="0"/>
              <a:t>Matthew  18:19-20 Again I say to you that if two of you agree on earth concerning anything that they ask, it will be done for them by My Father in heaven. 20 For where two or three are gathered together in My name, I am there in the midst of them.</a:t>
            </a:r>
          </a:p>
        </p:txBody>
      </p:sp>
    </p:spTree>
    <p:extLst>
      <p:ext uri="{BB962C8B-B14F-4D97-AF65-F5344CB8AC3E}">
        <p14:creationId xmlns:p14="http://schemas.microsoft.com/office/powerpoint/2010/main" val="7440964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As a Home we:</a:t>
            </a:r>
            <a:endParaRPr lang="en-US" dirty="0"/>
          </a:p>
        </p:txBody>
      </p:sp>
      <p:sp>
        <p:nvSpPr>
          <p:cNvPr id="3" name="Content Placeholder 2"/>
          <p:cNvSpPr>
            <a:spLocks noGrp="1"/>
          </p:cNvSpPr>
          <p:nvPr>
            <p:ph sz="half" idx="1"/>
          </p:nvPr>
        </p:nvSpPr>
        <p:spPr/>
        <p:txBody>
          <a:bodyPr>
            <a:normAutofit/>
          </a:bodyPr>
          <a:lstStyle/>
          <a:p>
            <a:r>
              <a:rPr lang="en-US" sz="2800" b="1" dirty="0"/>
              <a:t>Support each other in time of weakness</a:t>
            </a:r>
          </a:p>
          <a:p>
            <a:r>
              <a:rPr lang="en-US" sz="2800" b="1" dirty="0"/>
              <a:t>Have Unity</a:t>
            </a:r>
          </a:p>
          <a:p>
            <a:r>
              <a:rPr lang="en-US" sz="2800" b="1" dirty="0"/>
              <a:t>Accomplish great tasks</a:t>
            </a:r>
          </a:p>
          <a:p>
            <a:r>
              <a:rPr lang="en-US" sz="2800" b="1" dirty="0"/>
              <a:t>Have power</a:t>
            </a:r>
          </a:p>
          <a:p>
            <a:r>
              <a:rPr lang="en-US" sz="2800" b="1" dirty="0"/>
              <a:t>Bring men to Christ</a:t>
            </a:r>
          </a:p>
        </p:txBody>
      </p:sp>
      <p:sp>
        <p:nvSpPr>
          <p:cNvPr id="4" name="Content Placeholder 3"/>
          <p:cNvSpPr>
            <a:spLocks noGrp="1"/>
          </p:cNvSpPr>
          <p:nvPr>
            <p:ph sz="half" idx="2"/>
          </p:nvPr>
        </p:nvSpPr>
        <p:spPr/>
        <p:txBody>
          <a:bodyPr>
            <a:noAutofit/>
          </a:bodyPr>
          <a:lstStyle/>
          <a:p>
            <a:r>
              <a:rPr lang="en-US" sz="2400" b="1" dirty="0"/>
              <a:t>Mark 2:3 – 4 friends bring a man with palsy</a:t>
            </a:r>
          </a:p>
          <a:p>
            <a:r>
              <a:rPr lang="en-US" sz="2400" b="1" dirty="0"/>
              <a:t>John 1:40-45 </a:t>
            </a:r>
          </a:p>
          <a:p>
            <a:pPr lvl="1"/>
            <a:r>
              <a:rPr lang="en-US" sz="2200" b="1" dirty="0"/>
              <a:t>Andrew brings Peter</a:t>
            </a:r>
          </a:p>
          <a:p>
            <a:pPr lvl="1"/>
            <a:r>
              <a:rPr lang="en-US" sz="2200" b="1" dirty="0"/>
              <a:t>Philip brings Nathaniel</a:t>
            </a:r>
          </a:p>
          <a:p>
            <a:r>
              <a:rPr lang="en-US" sz="2400" b="1" dirty="0"/>
              <a:t>I Corinthians 3:6 – Paul planted, Apollos watered, God gave the increase</a:t>
            </a:r>
          </a:p>
        </p:txBody>
      </p:sp>
    </p:spTree>
    <p:extLst>
      <p:ext uri="{BB962C8B-B14F-4D97-AF65-F5344CB8AC3E}">
        <p14:creationId xmlns:p14="http://schemas.microsoft.com/office/powerpoint/2010/main" val="15932201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theme/theme1.xml><?xml version="1.0" encoding="utf-8"?>
<a:theme xmlns:a="http://schemas.openxmlformats.org/drawingml/2006/main" name="Ocean 16x9">
  <a:themeElements>
    <a:clrScheme name="Ocean">
      <a:dk1>
        <a:sysClr val="windowText" lastClr="000000"/>
      </a:dk1>
      <a:lt1>
        <a:sysClr val="window" lastClr="FFFFFF"/>
      </a:lt1>
      <a:dk2>
        <a:srgbClr val="323232"/>
      </a:dk2>
      <a:lt2>
        <a:srgbClr val="E3DED1"/>
      </a:lt2>
      <a:accent1>
        <a:srgbClr val="4557A1"/>
      </a:accent1>
      <a:accent2>
        <a:srgbClr val="3691AA"/>
      </a:accent2>
      <a:accent3>
        <a:srgbClr val="893768"/>
      </a:accent3>
      <a:accent4>
        <a:srgbClr val="4E8542"/>
      </a:accent4>
      <a:accent5>
        <a:srgbClr val="A25A12"/>
      </a:accent5>
      <a:accent6>
        <a:srgbClr val="C19859"/>
      </a:accent6>
      <a:hlink>
        <a:srgbClr val="6B9F25"/>
      </a:hlink>
      <a:folHlink>
        <a:srgbClr val="B26B02"/>
      </a:folHlink>
    </a:clrScheme>
    <a:fontScheme name="Georgia">
      <a:maj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Ocean">
      <a:dk1>
        <a:sysClr val="windowText" lastClr="000000"/>
      </a:dk1>
      <a:lt1>
        <a:sysClr val="window" lastClr="FFFFFF"/>
      </a:lt1>
      <a:dk2>
        <a:srgbClr val="323232"/>
      </a:dk2>
      <a:lt2>
        <a:srgbClr val="E3DED1"/>
      </a:lt2>
      <a:accent1>
        <a:srgbClr val="4557A1"/>
      </a:accent1>
      <a:accent2>
        <a:srgbClr val="3691AA"/>
      </a:accent2>
      <a:accent3>
        <a:srgbClr val="893768"/>
      </a:accent3>
      <a:accent4>
        <a:srgbClr val="4E8542"/>
      </a:accent4>
      <a:accent5>
        <a:srgbClr val="A25A12"/>
      </a:accent5>
      <a:accent6>
        <a:srgbClr val="C19859"/>
      </a:accent6>
      <a:hlink>
        <a:srgbClr val="6B9F25"/>
      </a:hlink>
      <a:folHlink>
        <a:srgbClr val="B26B02"/>
      </a:folHlink>
    </a:clrScheme>
    <a:fontScheme name="Georgia">
      <a:maj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Ocean">
      <a:dk1>
        <a:sysClr val="windowText" lastClr="000000"/>
      </a:dk1>
      <a:lt1>
        <a:sysClr val="window" lastClr="FFFFFF"/>
      </a:lt1>
      <a:dk2>
        <a:srgbClr val="323232"/>
      </a:dk2>
      <a:lt2>
        <a:srgbClr val="E3DED1"/>
      </a:lt2>
      <a:accent1>
        <a:srgbClr val="4557A1"/>
      </a:accent1>
      <a:accent2>
        <a:srgbClr val="3691AA"/>
      </a:accent2>
      <a:accent3>
        <a:srgbClr val="893768"/>
      </a:accent3>
      <a:accent4>
        <a:srgbClr val="4E8542"/>
      </a:accent4>
      <a:accent5>
        <a:srgbClr val="A25A12"/>
      </a:accent5>
      <a:accent6>
        <a:srgbClr val="C19859"/>
      </a:accent6>
      <a:hlink>
        <a:srgbClr val="6B9F25"/>
      </a:hlink>
      <a:folHlink>
        <a:srgbClr val="B26B02"/>
      </a:folHlink>
    </a:clrScheme>
    <a:fontScheme name="Georgia">
      <a:maj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8B7E3C02-E47E-4702-8BC9-1082997D9CB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Ocean painting presentation (widescreen)</Template>
  <TotalTime>0</TotalTime>
  <Words>545</Words>
  <Application>Microsoft Office PowerPoint</Application>
  <PresentationFormat>Widescreen</PresentationFormat>
  <Paragraphs>76</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Georgia</vt:lpstr>
      <vt:lpstr>Ocean 16x9</vt:lpstr>
      <vt:lpstr>Our  Church  Home</vt:lpstr>
      <vt:lpstr>Church is Home / Family</vt:lpstr>
      <vt:lpstr>Cades is Home</vt:lpstr>
      <vt:lpstr>We have a lot going for us</vt:lpstr>
      <vt:lpstr>As a Home we:</vt:lpstr>
      <vt:lpstr>As a Home we:</vt:lpstr>
      <vt:lpstr>As a Home we:</vt:lpstr>
      <vt:lpstr>As a Home we:</vt:lpstr>
      <vt:lpstr>As a Home we:</vt:lpstr>
      <vt:lpstr>God’s Family</vt:lpstr>
      <vt:lpstr>God’s Family</vt:lpstr>
      <vt:lpstr>God’s Family</vt:lpstr>
      <vt:lpstr>God’s Family</vt:lpstr>
      <vt:lpstr>Are you part of God’s Family?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2016-04-04T13:58:45Z</dcterms:created>
  <dcterms:modified xsi:type="dcterms:W3CDTF">2016-04-07T14:02:38Z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TC028952569991</vt:lpwstr>
  </property>
</Properties>
</file>