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57" r:id="rId5"/>
    <p:sldId id="269" r:id="rId6"/>
    <p:sldId id="284" r:id="rId7"/>
    <p:sldId id="275" r:id="rId8"/>
    <p:sldId id="276" r:id="rId9"/>
    <p:sldId id="265" r:id="rId10"/>
    <p:sldId id="277" r:id="rId11"/>
    <p:sldId id="278" r:id="rId12"/>
    <p:sldId id="286" r:id="rId13"/>
    <p:sldId id="285" r:id="rId14"/>
    <p:sldId id="279" r:id="rId15"/>
    <p:sldId id="280" r:id="rId16"/>
    <p:sldId id="281" r:id="rId17"/>
    <p:sldId id="28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5" d="100"/>
          <a:sy n="95" d="100"/>
        </p:scale>
        <p:origin x="358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BE2AAA-2CC7-4F9C-A8C6-8B9F2A3E9EF0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0AD62A-9EE1-43E3-A7E5-D268F71DF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4482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37ADBA-1AC7-4CD6-8AFF-4E8087BA5487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34C2EF-8A97-4DAF-B099-E56788364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09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</a:t>
            </a:r>
            <a:r>
              <a:rPr lang="en-US" baseline="0" dirty="0"/>
              <a:t> </a:t>
            </a:r>
            <a:r>
              <a:rPr lang="en-US" dirty="0"/>
              <a:t>To change images on this slide, select a picture and delete it. Then click the Insert Picture icon</a:t>
            </a:r>
            <a:r>
              <a:rPr lang="en-US" baseline="0" dirty="0"/>
              <a:t> </a:t>
            </a:r>
            <a:r>
              <a:rPr lang="en-US" dirty="0"/>
              <a:t>in 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4C2EF-8A97-4DAF-B099-E567883644D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014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/>
        </p:blipFill>
        <p:spPr>
          <a:xfrm>
            <a:off x="1524" y="1"/>
            <a:ext cx="1218895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533400"/>
            <a:ext cx="8458200" cy="1828800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2438400"/>
            <a:ext cx="7086600" cy="914400"/>
          </a:xfrm>
        </p:spPr>
        <p:txBody>
          <a:bodyPr>
            <a:normAutofit/>
          </a:bodyPr>
          <a:lstStyle>
            <a:lvl1pPr marL="0" indent="0" algn="l">
              <a:spcBef>
                <a:spcPts val="1200"/>
              </a:spcBef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451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580" y="5791200"/>
            <a:ext cx="8115419" cy="7016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reeform 5"/>
          <p:cNvSpPr>
            <a:spLocks/>
          </p:cNvSpPr>
          <p:nvPr/>
        </p:nvSpPr>
        <p:spPr bwMode="gray">
          <a:xfrm>
            <a:off x="762000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Picture Placeholder 14" descr="An empty placeholder to add an image. Click on the placeholder and select the image that you wish to add"/>
          <p:cNvSpPr>
            <a:spLocks noGrp="1"/>
          </p:cNvSpPr>
          <p:nvPr>
            <p:ph type="pic" sz="quarter" idx="13"/>
          </p:nvPr>
        </p:nvSpPr>
        <p:spPr>
          <a:xfrm>
            <a:off x="992435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1028581" y="5181600"/>
            <a:ext cx="3566160" cy="49377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Freeform 5"/>
          <p:cNvSpPr>
            <a:spLocks/>
          </p:cNvSpPr>
          <p:nvPr/>
        </p:nvSpPr>
        <p:spPr bwMode="gray">
          <a:xfrm>
            <a:off x="5300133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Picture Placeholder 18" descr="An empty placeholder to add an image. Click on the placeholder and select the image that you wish to add"/>
          <p:cNvSpPr>
            <a:spLocks noGrp="1"/>
          </p:cNvSpPr>
          <p:nvPr>
            <p:ph type="pic" sz="quarter" idx="15"/>
          </p:nvPr>
        </p:nvSpPr>
        <p:spPr>
          <a:xfrm>
            <a:off x="5530568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5566714" y="5181600"/>
            <a:ext cx="3566160" cy="49377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7772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580" y="5305424"/>
            <a:ext cx="8104083" cy="579921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reeform 5"/>
          <p:cNvSpPr>
            <a:spLocks/>
          </p:cNvSpPr>
          <p:nvPr/>
        </p:nvSpPr>
        <p:spPr bwMode="gray">
          <a:xfrm>
            <a:off x="762000" y="933449"/>
            <a:ext cx="53340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Picture Placeholder 14" descr="An empty placeholder to add an image. Click on the placeholder and select the image that you wish to add"/>
          <p:cNvSpPr>
            <a:spLocks noGrp="1"/>
          </p:cNvSpPr>
          <p:nvPr>
            <p:ph type="pic" sz="quarter" idx="13"/>
          </p:nvPr>
        </p:nvSpPr>
        <p:spPr>
          <a:xfrm>
            <a:off x="991888" y="1113022"/>
            <a:ext cx="4874224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8" name="Freeform 5"/>
          <p:cNvSpPr>
            <a:spLocks/>
          </p:cNvSpPr>
          <p:nvPr/>
        </p:nvSpPr>
        <p:spPr bwMode="gray">
          <a:xfrm>
            <a:off x="6323873" y="967316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Picture Placeholder 18" descr="An empty placeholder to add an image. Click on the placeholder and select the image that you wish to add"/>
          <p:cNvSpPr>
            <a:spLocks noGrp="1"/>
          </p:cNvSpPr>
          <p:nvPr>
            <p:ph type="pic" sz="quarter" idx="15"/>
          </p:nvPr>
        </p:nvSpPr>
        <p:spPr>
          <a:xfrm>
            <a:off x="6506025" y="1109743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Freeform 5"/>
          <p:cNvSpPr>
            <a:spLocks/>
          </p:cNvSpPr>
          <p:nvPr/>
        </p:nvSpPr>
        <p:spPr bwMode="gray">
          <a:xfrm>
            <a:off x="6323873" y="3060954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Picture Placeholder 12" descr="An empty placeholder to add an image. Click on the placeholder and select the image that you wish to add"/>
          <p:cNvSpPr>
            <a:spLocks noGrp="1"/>
          </p:cNvSpPr>
          <p:nvPr>
            <p:ph type="pic" sz="quarter" idx="16"/>
          </p:nvPr>
        </p:nvSpPr>
        <p:spPr>
          <a:xfrm>
            <a:off x="6506025" y="3203381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1028581" y="5919255"/>
            <a:ext cx="8104082" cy="49742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177923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v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" y="283"/>
            <a:ext cx="12188952" cy="68597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77400" y="365126"/>
            <a:ext cx="2133600" cy="15398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" name="Freeform 5"/>
          <p:cNvSpPr>
            <a:spLocks/>
          </p:cNvSpPr>
          <p:nvPr/>
        </p:nvSpPr>
        <p:spPr bwMode="gray">
          <a:xfrm>
            <a:off x="4182533" y="265044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Picture Placeholder 8" descr="An empty placeholder to add an image. Click on the placeholder and select the image that you wish to add"/>
          <p:cNvSpPr>
            <a:spLocks noGrp="1"/>
          </p:cNvSpPr>
          <p:nvPr>
            <p:ph type="pic" sz="quarter" idx="13"/>
          </p:nvPr>
        </p:nvSpPr>
        <p:spPr>
          <a:xfrm>
            <a:off x="4424435" y="436315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Freeform 5"/>
          <p:cNvSpPr>
            <a:spLocks/>
          </p:cNvSpPr>
          <p:nvPr/>
        </p:nvSpPr>
        <p:spPr bwMode="gray">
          <a:xfrm>
            <a:off x="816188" y="384723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Picture Placeholder 10" descr="An empty placeholder to add an image. Click on the placeholder and select the image that you wish to add"/>
          <p:cNvSpPr>
            <a:spLocks noGrp="1"/>
          </p:cNvSpPr>
          <p:nvPr>
            <p:ph type="pic" sz="quarter" idx="15"/>
          </p:nvPr>
        </p:nvSpPr>
        <p:spPr>
          <a:xfrm>
            <a:off x="1013022" y="538232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Freeform 5"/>
          <p:cNvSpPr>
            <a:spLocks/>
          </p:cNvSpPr>
          <p:nvPr/>
        </p:nvSpPr>
        <p:spPr bwMode="gray">
          <a:xfrm>
            <a:off x="816188" y="2478361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Picture Placeholder 12" descr="An empty placeholder to add an image. Click on the placeholder and select the image that you wish to add"/>
          <p:cNvSpPr>
            <a:spLocks noGrp="1"/>
          </p:cNvSpPr>
          <p:nvPr>
            <p:ph type="pic" sz="quarter" idx="16"/>
          </p:nvPr>
        </p:nvSpPr>
        <p:spPr>
          <a:xfrm>
            <a:off x="1013022" y="2631870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Freeform 5"/>
          <p:cNvSpPr>
            <a:spLocks/>
          </p:cNvSpPr>
          <p:nvPr/>
        </p:nvSpPr>
        <p:spPr bwMode="gray">
          <a:xfrm>
            <a:off x="816188" y="4571999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Picture Placeholder 14" descr="An empty placeholder to add an image. Click on the placeholder and select the image that you wish to add"/>
          <p:cNvSpPr>
            <a:spLocks noGrp="1"/>
          </p:cNvSpPr>
          <p:nvPr>
            <p:ph type="pic" sz="quarter" idx="17"/>
          </p:nvPr>
        </p:nvSpPr>
        <p:spPr>
          <a:xfrm>
            <a:off x="1013022" y="4725508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Freeform 5"/>
          <p:cNvSpPr>
            <a:spLocks/>
          </p:cNvSpPr>
          <p:nvPr/>
        </p:nvSpPr>
        <p:spPr bwMode="gray">
          <a:xfrm>
            <a:off x="4182533" y="3448511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Picture Placeholder 20" descr="An empty placeholder to add an image. Click on the placeholder and select the image that you wish to add"/>
          <p:cNvSpPr>
            <a:spLocks noGrp="1"/>
          </p:cNvSpPr>
          <p:nvPr>
            <p:ph type="pic" sz="quarter" idx="18"/>
          </p:nvPr>
        </p:nvSpPr>
        <p:spPr>
          <a:xfrm>
            <a:off x="4424435" y="3619782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672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2610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65125"/>
            <a:ext cx="1828799" cy="4940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365125"/>
            <a:ext cx="6858000" cy="4940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244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739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/>
        </p:blipFill>
        <p:spPr>
          <a:xfrm>
            <a:off x="0" y="0"/>
            <a:ext cx="12188952" cy="68571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0" y="533400"/>
            <a:ext cx="7315200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2800" y="2438400"/>
            <a:ext cx="5486400" cy="9144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5087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8912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825625"/>
            <a:ext cx="438912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3026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4389120" cy="795867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0" y="2624666"/>
            <a:ext cx="4389120" cy="26754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828799"/>
            <a:ext cx="4389120" cy="795867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624666"/>
            <a:ext cx="4389120" cy="26754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086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025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0713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0" y="1828800"/>
            <a:ext cx="5943600" cy="3476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999" y="1828800"/>
            <a:ext cx="2926080" cy="3476625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3542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>
            <a:spLocks/>
          </p:cNvSpPr>
          <p:nvPr/>
        </p:nvSpPr>
        <p:spPr bwMode="gray">
          <a:xfrm>
            <a:off x="804333" y="1695450"/>
            <a:ext cx="5596467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Picture Placeholder 11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1006022" y="1874520"/>
            <a:ext cx="5193089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10400" y="2245995"/>
            <a:ext cx="3657600" cy="219456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3188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/>
        </p:blipFill>
        <p:spPr>
          <a:xfrm>
            <a:off x="0" y="0"/>
            <a:ext cx="12188826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9800" y="64166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10400" y="6416675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7FC8593D-7C47-471E-A8DF-97AC4FFD13F5}" type="datetimeFigureOut">
              <a:rPr lang="en-US" smtClean="0"/>
              <a:pPr/>
              <a:t>4/8/2019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289D71E3-7D81-4C24-B9D8-6B108755C6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54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2" r:id="rId11"/>
    <p:sldLayoutId id="2147483661" r:id="rId12"/>
    <p:sldLayoutId id="2147483658" r:id="rId13"/>
    <p:sldLayoutId id="2147483659" r:id="rId14"/>
  </p:sldLayoutIdLst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b="1" dirty="0"/>
              <a:t>Why Do We - - </a:t>
            </a:r>
            <a:br>
              <a:rPr lang="en-US" sz="6000" b="1" dirty="0"/>
            </a:br>
            <a:r>
              <a:rPr lang="en-US" sz="6000" b="1" dirty="0"/>
              <a:t>Support Orphans?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James 1:26-27</a:t>
            </a:r>
          </a:p>
        </p:txBody>
      </p:sp>
    </p:spTree>
    <p:extLst>
      <p:ext uri="{BB962C8B-B14F-4D97-AF65-F5344CB8AC3E}">
        <p14:creationId xmlns:p14="http://schemas.microsoft.com/office/powerpoint/2010/main" val="2798047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A7FEB-225A-4668-9EFA-98172720F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AF75EC-2A5E-4A37-B070-9408677480D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28581" y="1219200"/>
            <a:ext cx="3566160" cy="3581400"/>
          </a:xfrm>
        </p:spPr>
        <p:txBody>
          <a:bodyPr>
            <a:normAutofit/>
          </a:bodyPr>
          <a:lstStyle/>
          <a:p>
            <a:r>
              <a:rPr lang="en-US" sz="5400" b="1" dirty="0"/>
              <a:t>Why do we support orphans?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63088C0-A156-4434-BF56-F91BFD6FB93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566714" y="1219200"/>
            <a:ext cx="3566160" cy="3581400"/>
          </a:xfrm>
        </p:spPr>
        <p:txBody>
          <a:bodyPr>
            <a:normAutofit/>
          </a:bodyPr>
          <a:lstStyle/>
          <a:p>
            <a:r>
              <a:rPr lang="en-US" sz="4400" b="1" dirty="0"/>
              <a:t>Should the church give financial support to orphans?</a:t>
            </a:r>
          </a:p>
        </p:txBody>
      </p:sp>
    </p:spTree>
    <p:extLst>
      <p:ext uri="{BB962C8B-B14F-4D97-AF65-F5344CB8AC3E}">
        <p14:creationId xmlns:p14="http://schemas.microsoft.com/office/powerpoint/2010/main" val="680635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Principles to Study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600" b="1" dirty="0"/>
              <a:t>God is a friend to the orphan</a:t>
            </a:r>
          </a:p>
          <a:p>
            <a:r>
              <a:rPr lang="en-US" sz="3600" b="1" dirty="0"/>
              <a:t>We were all orphans at one time</a:t>
            </a:r>
            <a:br>
              <a:rPr lang="en-US" sz="3600" b="1" dirty="0"/>
            </a:br>
            <a:r>
              <a:rPr lang="en-US" sz="3600" b="1" dirty="0"/>
              <a:t>(without guide, teacher, support)</a:t>
            </a:r>
          </a:p>
          <a:p>
            <a:r>
              <a:rPr lang="en-US" sz="3600" b="1" dirty="0"/>
              <a:t>Bible gives instructions for their care</a:t>
            </a:r>
          </a:p>
          <a:p>
            <a:r>
              <a:rPr lang="en-US" sz="3600" b="1" dirty="0"/>
              <a:t>Law of Moses gave instructions</a:t>
            </a:r>
          </a:p>
          <a:p>
            <a:endParaRPr lang="en-US" dirty="0"/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805957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Principles to Study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600" b="1" dirty="0"/>
              <a:t>We are to follow Jesus’ example</a:t>
            </a:r>
          </a:p>
          <a:p>
            <a:r>
              <a:rPr lang="en-US" sz="3600" b="1" dirty="0"/>
              <a:t>1</a:t>
            </a:r>
            <a:r>
              <a:rPr lang="en-US" sz="3600" b="1" baseline="30000" dirty="0"/>
              <a:t>st</a:t>
            </a:r>
            <a:r>
              <a:rPr lang="en-US" sz="3600" b="1" dirty="0"/>
              <a:t> century church cared for them</a:t>
            </a:r>
          </a:p>
          <a:p>
            <a:r>
              <a:rPr lang="en-US" sz="3600" b="1" dirty="0"/>
              <a:t>We have the same command today</a:t>
            </a:r>
          </a:p>
          <a:p>
            <a:r>
              <a:rPr lang="en-US" sz="3600" b="1" dirty="0"/>
              <a:t>Individual or the church? BOTH</a:t>
            </a:r>
          </a:p>
          <a:p>
            <a:endParaRPr lang="en-US" sz="3600" b="1" dirty="0"/>
          </a:p>
          <a:p>
            <a:endParaRPr lang="en-US" dirty="0"/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039665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Added NOTE: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600" b="1" dirty="0"/>
              <a:t>In the 1950’s some congregations choose NOT to support orphan homes</a:t>
            </a:r>
          </a:p>
          <a:p>
            <a:r>
              <a:rPr lang="en-US" sz="3600" b="1" dirty="0"/>
              <a:t>Anger and hostility cause a split</a:t>
            </a:r>
          </a:p>
          <a:p>
            <a:r>
              <a:rPr lang="en-US" sz="3600" b="1" dirty="0"/>
              <a:t>A division developed and they refused to fellowship those who supported an orphan home</a:t>
            </a:r>
          </a:p>
          <a:p>
            <a:endParaRPr lang="en-US" dirty="0"/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851711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Added NOTE: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600" b="1" dirty="0"/>
              <a:t>Many used the term “anti” </a:t>
            </a:r>
          </a:p>
          <a:p>
            <a:r>
              <a:rPr lang="en-US" sz="3600" b="1" dirty="0"/>
              <a:t>We are all “anti” some things – sin, Satan, drug abuse, profanity, adultery, stealing, lying, etc.</a:t>
            </a:r>
          </a:p>
          <a:p>
            <a:r>
              <a:rPr lang="en-US" sz="3600" b="1" dirty="0"/>
              <a:t>Use of the term “anti” adds to the division, and the separation</a:t>
            </a:r>
          </a:p>
          <a:p>
            <a:endParaRPr lang="en-US" sz="3600" b="1" dirty="0"/>
          </a:p>
          <a:p>
            <a:endParaRPr lang="en-US" dirty="0"/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25267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/>
              <a:t>James 1:26-27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If anyone among you thinks he is religious, and does not bridle his tongue but deceives his own heart, this one's religion </a:t>
            </a:r>
            <a:r>
              <a:rPr lang="en-US" sz="3200" i="1" dirty="0"/>
              <a:t>is</a:t>
            </a:r>
            <a:r>
              <a:rPr lang="en-US" sz="3200" dirty="0"/>
              <a:t> useless.  27 Pure and undefiled religion before God and the Father is this: to </a:t>
            </a:r>
            <a:r>
              <a:rPr lang="en-US" sz="3200" b="1" u="sng" dirty="0"/>
              <a:t>visit orphans and widows</a:t>
            </a:r>
            <a:r>
              <a:rPr lang="en-US" sz="3200" b="1" dirty="0"/>
              <a:t> </a:t>
            </a:r>
            <a:r>
              <a:rPr lang="en-US" sz="3200" dirty="0"/>
              <a:t>in their trouble, </a:t>
            </a:r>
            <a:r>
              <a:rPr lang="en-US" sz="3200" i="1" dirty="0"/>
              <a:t>and</a:t>
            </a:r>
            <a:r>
              <a:rPr lang="en-US" sz="3200" dirty="0"/>
              <a:t> to keep oneself unspotted from the world.</a:t>
            </a:r>
          </a:p>
          <a:p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003354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58B15C-9859-4348-9F8E-A8F98D312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Words to Study</a:t>
            </a:r>
          </a:p>
        </p:txBody>
      </p:sp>
    </p:spTree>
    <p:extLst>
      <p:ext uri="{BB962C8B-B14F-4D97-AF65-F5344CB8AC3E}">
        <p14:creationId xmlns:p14="http://schemas.microsoft.com/office/powerpoint/2010/main" val="42915798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Words to study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Term to Study – </a:t>
            </a:r>
            <a:r>
              <a:rPr lang="en-US" sz="3200" b="1" dirty="0"/>
              <a:t>ORPHAN</a:t>
            </a:r>
          </a:p>
          <a:p>
            <a:r>
              <a:rPr lang="en-US" sz="3200" dirty="0"/>
              <a:t>Greek word – </a:t>
            </a:r>
            <a:r>
              <a:rPr lang="en-US" sz="3200" dirty="0" err="1"/>
              <a:t>orphanos</a:t>
            </a:r>
            <a:r>
              <a:rPr lang="en-US" sz="3200" dirty="0"/>
              <a:t> – means without support, guide, guardian, teacher</a:t>
            </a:r>
          </a:p>
          <a:p>
            <a:r>
              <a:rPr lang="en-US" sz="3200" dirty="0"/>
              <a:t>I will not leave you orphans; (comfortless – KJV) I will come to you.  (John 14:18)</a:t>
            </a:r>
          </a:p>
          <a:p>
            <a:endParaRPr lang="en-US" dirty="0"/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909942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Words to Study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Term to Study – </a:t>
            </a:r>
            <a:r>
              <a:rPr lang="en-US" sz="3200" b="1" dirty="0"/>
              <a:t>VISIT</a:t>
            </a:r>
          </a:p>
          <a:p>
            <a:r>
              <a:rPr lang="en-US" sz="3200" dirty="0"/>
              <a:t>Greek word – </a:t>
            </a:r>
            <a:r>
              <a:rPr lang="en-US" sz="3200" dirty="0" err="1"/>
              <a:t>episkopos</a:t>
            </a:r>
            <a:r>
              <a:rPr lang="en-US" sz="3200" dirty="0"/>
              <a:t> – means to look to the affairs of others, translated – bishop, overseer</a:t>
            </a:r>
          </a:p>
          <a:p>
            <a:r>
              <a:rPr lang="en-US" sz="3200" dirty="0"/>
              <a:t>Visit – </a:t>
            </a:r>
            <a:r>
              <a:rPr lang="en-US" sz="3200" b="1" u="sng" dirty="0"/>
              <a:t>is not</a:t>
            </a:r>
            <a:r>
              <a:rPr lang="en-US" sz="3200" b="1" dirty="0"/>
              <a:t> </a:t>
            </a:r>
            <a:r>
              <a:rPr lang="en-US" sz="3200" dirty="0"/>
              <a:t>– sit and chat about the weather</a:t>
            </a:r>
          </a:p>
          <a:p>
            <a:r>
              <a:rPr lang="en-US" sz="3200" dirty="0"/>
              <a:t>Visit – </a:t>
            </a:r>
            <a:r>
              <a:rPr lang="en-US" sz="3200" b="1" u="sng" dirty="0"/>
              <a:t>is</a:t>
            </a:r>
            <a:r>
              <a:rPr lang="en-US" sz="3200" dirty="0"/>
              <a:t> – see to their needs, meet those needs</a:t>
            </a:r>
          </a:p>
          <a:p>
            <a:endParaRPr lang="en-US" dirty="0"/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304170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A woman and girl gardening"/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1065" y="1600200"/>
            <a:ext cx="5651136" cy="3196608"/>
          </a:xfrm>
        </p:spPr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7010400" y="2362199"/>
            <a:ext cx="3657600" cy="2078355"/>
          </a:xfrm>
        </p:spPr>
        <p:txBody>
          <a:bodyPr>
            <a:normAutofit/>
          </a:bodyPr>
          <a:lstStyle/>
          <a:p>
            <a:r>
              <a:rPr lang="en-US" sz="4000" b="1" dirty="0"/>
              <a:t>Why are there so many orphans?</a:t>
            </a:r>
          </a:p>
        </p:txBody>
      </p:sp>
    </p:spTree>
    <p:extLst>
      <p:ext uri="{BB962C8B-B14F-4D97-AF65-F5344CB8AC3E}">
        <p14:creationId xmlns:p14="http://schemas.microsoft.com/office/powerpoint/2010/main" val="23338939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6 Devastating “D’s” Plus an “A”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600" b="1" dirty="0"/>
              <a:t>1. Death of parents</a:t>
            </a:r>
          </a:p>
          <a:p>
            <a:endParaRPr lang="en-US" sz="3600" b="1" dirty="0"/>
          </a:p>
          <a:p>
            <a:r>
              <a:rPr lang="en-US" sz="3600" b="1" dirty="0"/>
              <a:t>2. Disease</a:t>
            </a:r>
          </a:p>
          <a:p>
            <a:endParaRPr lang="en-US" sz="3600" b="1" dirty="0"/>
          </a:p>
          <a:p>
            <a:r>
              <a:rPr lang="en-US" sz="3600" b="1" dirty="0"/>
              <a:t>3. Divorce</a:t>
            </a:r>
          </a:p>
          <a:p>
            <a:endParaRPr lang="en-US" dirty="0"/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50527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6 Devastating “D’s” Plus an “A”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600" b="1" dirty="0"/>
              <a:t>4. Desertion</a:t>
            </a:r>
          </a:p>
          <a:p>
            <a:pPr marL="0" indent="0">
              <a:buNone/>
            </a:pPr>
            <a:r>
              <a:rPr lang="en-US" sz="3600" b="1" dirty="0"/>
              <a:t> </a:t>
            </a:r>
          </a:p>
          <a:p>
            <a:r>
              <a:rPr lang="en-US" sz="3600" b="1" dirty="0"/>
              <a:t>5. Delinquency – in prison</a:t>
            </a:r>
          </a:p>
          <a:p>
            <a:endParaRPr lang="en-US" sz="3600" b="1" dirty="0"/>
          </a:p>
          <a:p>
            <a:r>
              <a:rPr lang="en-US" sz="3600" b="1" dirty="0"/>
              <a:t>6. Drinking / Drugs</a:t>
            </a:r>
          </a:p>
          <a:p>
            <a:endParaRPr lang="en-US" dirty="0"/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748458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6 Devastating “D’s” Plus an “A”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600" b="1" dirty="0"/>
              <a:t>7. Abuse</a:t>
            </a:r>
          </a:p>
          <a:p>
            <a:pPr lvl="1"/>
            <a:r>
              <a:rPr lang="en-US" sz="3400" b="1" dirty="0"/>
              <a:t>Emotional abuse</a:t>
            </a:r>
          </a:p>
          <a:p>
            <a:pPr lvl="1"/>
            <a:r>
              <a:rPr lang="en-US" sz="3400" b="1" dirty="0"/>
              <a:t>Sexual abuse</a:t>
            </a:r>
          </a:p>
          <a:p>
            <a:pPr lvl="1"/>
            <a:r>
              <a:rPr lang="en-US" sz="3400" b="1" dirty="0"/>
              <a:t>Physical abuse</a:t>
            </a:r>
          </a:p>
          <a:p>
            <a:endParaRPr lang="en-US" dirty="0"/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67263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Children Friends 16x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choolyard kids education presentation, album (widescreen).potx" id="{B61009BD-7448-452D-9EB3-A92629EDAAF7}" vid="{D5A61431-CA5A-45CA-9A81-30AAFC8F1B2C}"/>
    </a:ext>
  </a:extLst>
</a:theme>
</file>

<file path=ppt/theme/theme2.xml><?xml version="1.0" encoding="utf-8"?>
<a:theme xmlns:a="http://schemas.openxmlformats.org/drawingml/2006/main" name="Office Them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Props1.xml><?xml version="1.0" encoding="utf-8"?>
<ds:datastoreItem xmlns:ds="http://schemas.openxmlformats.org/officeDocument/2006/customXml" ds:itemID="{9EDF6667-B669-49A4-BBE6-2132BA71C0C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A369AEE-D726-45B1-ACA9-0D6048C368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DA15C6C-6BB6-4DB6-B7D6-7F14EAB2CC5C}">
  <ds:schemaRefs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40262f94-9f35-4ac3-9a90-690165a166b7"/>
    <ds:schemaRef ds:uri="a4f35948-e619-41b3-aa29-22878b09cfd2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Schoolyard kids education presentation, album (widescreen)</Template>
  <TotalTime>71</TotalTime>
  <Words>378</Words>
  <Application>Microsoft Office PowerPoint</Application>
  <PresentationFormat>Widescreen</PresentationFormat>
  <Paragraphs>74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Times New Roman</vt:lpstr>
      <vt:lpstr>Children Friends 16x9</vt:lpstr>
      <vt:lpstr>Why Do We - -  Support Orphans?</vt:lpstr>
      <vt:lpstr>James 1:26-27</vt:lpstr>
      <vt:lpstr>Words to Study</vt:lpstr>
      <vt:lpstr>Words to study</vt:lpstr>
      <vt:lpstr>Words to Study</vt:lpstr>
      <vt:lpstr>PowerPoint Presentation</vt:lpstr>
      <vt:lpstr>6 Devastating “D’s” Plus an “A”</vt:lpstr>
      <vt:lpstr>6 Devastating “D’s” Plus an “A”</vt:lpstr>
      <vt:lpstr>6 Devastating “D’s” Plus an “A”</vt:lpstr>
      <vt:lpstr>PowerPoint Presentation</vt:lpstr>
      <vt:lpstr>Principles to Study</vt:lpstr>
      <vt:lpstr>Principles to Study</vt:lpstr>
      <vt:lpstr>Added NOTE:</vt:lpstr>
      <vt:lpstr>Added NOTE: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Do We - - Support Orphans?</dc:title>
  <dc:creator>Manly Luscommbe</dc:creator>
  <cp:keywords/>
  <cp:lastModifiedBy>Manly Luscommbe</cp:lastModifiedBy>
  <cp:revision>8</cp:revision>
  <dcterms:created xsi:type="dcterms:W3CDTF">2019-04-08T23:12:26Z</dcterms:created>
  <dcterms:modified xsi:type="dcterms:W3CDTF">2019-04-09T00:23:54Z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TC038961019991</vt:lpwstr>
  </property>
  <property fmtid="{D5CDD505-2E9C-101B-9397-08002B2CF9AE}" pid="3" name="ContentTypeId">
    <vt:lpwstr>0x010100AA3F7D94069FF64A86F7DFF56D60E3BE</vt:lpwstr>
  </property>
</Properties>
</file>