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4"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25"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7"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8"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9"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30"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2"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33"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34" name="" descr=""/>
          <p:cNvPicPr/>
          <p:nvPr/>
        </p:nvPicPr>
        <p:blipFill>
          <a:blip r:embed="rId2"/>
          <a:stretch/>
        </p:blipFill>
        <p:spPr>
          <a:xfrm>
            <a:off x="2979000" y="1326240"/>
            <a:ext cx="4121640" cy="3288600"/>
          </a:xfrm>
          <a:prstGeom prst="rect">
            <a:avLst/>
          </a:prstGeom>
          <a:ln>
            <a:noFill/>
          </a:ln>
        </p:spPr>
      </p:pic>
      <p:pic>
        <p:nvPicPr>
          <p:cNvPr id="35" name="" descr=""/>
          <p:cNvPicPr/>
          <p:nvPr/>
        </p:nvPicPr>
        <p:blipFill>
          <a:blip r:embed="rId3"/>
          <a:stretch/>
        </p:blipFill>
        <p:spPr>
          <a:xfrm>
            <a:off x="2979000" y="1326240"/>
            <a:ext cx="4121640" cy="32886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9"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1"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3"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44"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8"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49"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50"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2"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53"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54"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6"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57"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58"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0"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61"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3"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64"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65"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66"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8"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69"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70" name="" descr=""/>
          <p:cNvPicPr/>
          <p:nvPr/>
        </p:nvPicPr>
        <p:blipFill>
          <a:blip r:embed="rId2"/>
          <a:stretch/>
        </p:blipFill>
        <p:spPr>
          <a:xfrm>
            <a:off x="2979000" y="1326240"/>
            <a:ext cx="4121640" cy="3288600"/>
          </a:xfrm>
          <a:prstGeom prst="rect">
            <a:avLst/>
          </a:prstGeom>
          <a:ln>
            <a:noFill/>
          </a:ln>
        </p:spPr>
      </p:pic>
      <p:pic>
        <p:nvPicPr>
          <p:cNvPr id="71" name="" descr=""/>
          <p:cNvPicPr/>
          <p:nvPr/>
        </p:nvPicPr>
        <p:blipFill>
          <a:blip r:embed="rId3"/>
          <a:stretch/>
        </p:blipFill>
        <p:spPr>
          <a:xfrm>
            <a:off x="2979000" y="1326240"/>
            <a:ext cx="4121640" cy="328860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7"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8"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2"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13"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14"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6"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17"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18"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0"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1"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2"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99ff66"/>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0920" cy="946080"/>
          </a:xfrm>
          <a:prstGeom prst="rect">
            <a:avLst/>
          </a:prstGeom>
        </p:spPr>
        <p:txBody>
          <a:bodyPr lIns="0" rIns="0" tIns="0" bIns="0" anchor="ctr"/>
          <a:p>
            <a:pPr algn="ctr"/>
            <a:endParaRPr/>
          </a:p>
        </p:txBody>
      </p:sp>
      <p:sp>
        <p:nvSpPr>
          <p:cNvPr id="1" name="PlaceHolder 2"/>
          <p:cNvSpPr>
            <a:spLocks noGrp="1"/>
          </p:cNvSpPr>
          <p:nvPr>
            <p:ph type="body"/>
          </p:nvPr>
        </p:nvSpPr>
        <p:spPr>
          <a:xfrm>
            <a:off x="504000" y="1326600"/>
            <a:ext cx="9070920" cy="3287520"/>
          </a:xfrm>
          <a:prstGeom prst="rect">
            <a:avLst/>
          </a:prstGeom>
        </p:spPr>
        <p:txBody>
          <a:bodyPr lIns="0" rIns="0" tIns="0" bIns="0"/>
          <a:p>
            <a:pPr marL="432000" indent="-324000">
              <a:buClr>
                <a:srgbClr val="ffffff"/>
              </a:buClr>
              <a:buSzPct val="45000"/>
              <a:buFont typeface="StarSymbol"/>
              <a:buChar char=""/>
            </a:pPr>
            <a:r>
              <a:rPr lang="en-US" sz="1800" spc="-1">
                <a:latin typeface="Arial"/>
              </a:rPr>
              <a:t>Click to edit the outline text format</a:t>
            </a:r>
            <a:endParaRPr/>
          </a:p>
          <a:p>
            <a:pPr lvl="1" marL="864000" indent="-324000">
              <a:buClr>
                <a:srgbClr val="ffffff"/>
              </a:buClr>
              <a:buSzPct val="75000"/>
              <a:buFont typeface="StarSymbol"/>
              <a:buChar char=""/>
            </a:pPr>
            <a:r>
              <a:rPr lang="en-US" sz="1800" spc="-1">
                <a:latin typeface="Arial"/>
              </a:rPr>
              <a:t>Second Outline Level</a:t>
            </a:r>
            <a:endParaRPr/>
          </a:p>
          <a:p>
            <a:pPr lvl="2" marL="1296000" indent="-288000">
              <a:buClr>
                <a:srgbClr val="ffffff"/>
              </a:buClr>
              <a:buSzPct val="45000"/>
              <a:buFont typeface="StarSymbol"/>
              <a:buChar char=""/>
            </a:pPr>
            <a:r>
              <a:rPr lang="en-US" sz="1800" spc="-1">
                <a:latin typeface="Arial"/>
              </a:rPr>
              <a:t>Third Outline Level</a:t>
            </a:r>
            <a:endParaRPr/>
          </a:p>
          <a:p>
            <a:pPr lvl="3" marL="1728000" indent="-216000">
              <a:buClr>
                <a:srgbClr val="ffffff"/>
              </a:buClr>
              <a:buSzPct val="75000"/>
              <a:buFont typeface="StarSymbol"/>
              <a:buChar char=""/>
            </a:pPr>
            <a:r>
              <a:rPr lang="en-US" sz="1800" spc="-1">
                <a:latin typeface="Arial"/>
              </a:rPr>
              <a:t>Fourth Outline Level</a:t>
            </a:r>
            <a:endParaRPr/>
          </a:p>
          <a:p>
            <a:pPr lvl="4" marL="2160000" indent="-216000">
              <a:buClr>
                <a:srgbClr val="ffffff"/>
              </a:buClr>
              <a:buSzPct val="45000"/>
              <a:buFont typeface="StarSymbol"/>
              <a:buChar char=""/>
            </a:pPr>
            <a:r>
              <a:rPr lang="en-US" sz="1800" spc="-1">
                <a:latin typeface="Arial"/>
              </a:rPr>
              <a:t>Fifth Outline Level</a:t>
            </a:r>
            <a:endParaRPr/>
          </a:p>
          <a:p>
            <a:pPr lvl="5" marL="2592000" indent="-216000">
              <a:buClr>
                <a:srgbClr val="ffffff"/>
              </a:buClr>
              <a:buSzPct val="45000"/>
              <a:buFont typeface="StarSymbol"/>
              <a:buChar char=""/>
            </a:pPr>
            <a:r>
              <a:rPr lang="en-US" sz="1800" spc="-1">
                <a:latin typeface="Arial"/>
              </a:rPr>
              <a:t>Sixth Outline Level</a:t>
            </a:r>
            <a:endParaRPr/>
          </a:p>
          <a:p>
            <a:pPr lvl="6" marL="3024000" indent="-216000">
              <a:buClr>
                <a:srgbClr val="ffffff"/>
              </a:buClr>
              <a:buSzPct val="45000"/>
              <a:buFont typeface="StarSymbol"/>
              <a:buChar char=""/>
            </a:pPr>
            <a:r>
              <a:rPr lang="en-US"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99ff66"/>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p:spPr>
        <p:txBody>
          <a:bodyPr lIns="0" rIns="0" tIns="0" bIns="0" anchor="ctr"/>
          <a:p>
            <a:pPr algn="ctr"/>
            <a:r>
              <a:rPr lang="en-US" sz="4400" spc="-1">
                <a:latin typeface="Arial"/>
              </a:rPr>
              <a:t>Click to edit the title text format</a:t>
            </a:r>
            <a:endParaRPr/>
          </a:p>
        </p:txBody>
      </p:sp>
      <p:sp>
        <p:nvSpPr>
          <p:cNvPr id="37" name="PlaceHolder 2"/>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StarSymbol"/>
              <a:buChar char=""/>
            </a:pPr>
            <a:r>
              <a:rPr lang="en-US" sz="3200" spc="-1">
                <a:latin typeface="Arial"/>
              </a:rPr>
              <a:t>Click to edit the outline text format</a:t>
            </a:r>
            <a:endParaRPr/>
          </a:p>
          <a:p>
            <a:pPr lvl="1" marL="864000" indent="-324000">
              <a:buClr>
                <a:srgbClr val="ffffff"/>
              </a:buClr>
              <a:buSzPct val="75000"/>
              <a:buFont typeface="StarSymbol"/>
              <a:buChar char=""/>
            </a:pPr>
            <a:r>
              <a:rPr lang="en-US" sz="2800" spc="-1">
                <a:latin typeface="Arial"/>
              </a:rPr>
              <a:t>Second Outline Level</a:t>
            </a:r>
            <a:endParaRPr/>
          </a:p>
          <a:p>
            <a:pPr lvl="2" marL="1296000" indent="-288000">
              <a:buClr>
                <a:srgbClr val="ffffff"/>
              </a:buClr>
              <a:buSzPct val="45000"/>
              <a:buFont typeface="StarSymbol"/>
              <a:buChar char=""/>
            </a:pPr>
            <a:r>
              <a:rPr lang="en-US" sz="2400" spc="-1">
                <a:latin typeface="Arial"/>
              </a:rPr>
              <a:t>Third Outline Level</a:t>
            </a:r>
            <a:endParaRPr/>
          </a:p>
          <a:p>
            <a:pPr lvl="3" marL="1728000" indent="-216000">
              <a:buClr>
                <a:srgbClr val="ffffff"/>
              </a:buClr>
              <a:buSzPct val="75000"/>
              <a:buFont typeface="StarSymbol"/>
              <a:buChar char=""/>
            </a:pPr>
            <a:r>
              <a:rPr lang="en-US" sz="2000" spc="-1">
                <a:latin typeface="Arial"/>
              </a:rPr>
              <a:t>Fourth Outline Level</a:t>
            </a:r>
            <a:endParaRPr/>
          </a:p>
          <a:p>
            <a:pPr lvl="4" marL="2160000" indent="-216000">
              <a:buClr>
                <a:srgbClr val="ffffff"/>
              </a:buClr>
              <a:buSzPct val="45000"/>
              <a:buFont typeface="StarSymbol"/>
              <a:buChar char=""/>
            </a:pPr>
            <a:r>
              <a:rPr lang="en-US" sz="2000" spc="-1">
                <a:latin typeface="Arial"/>
              </a:rPr>
              <a:t>Fifth Outline Level</a:t>
            </a:r>
            <a:endParaRPr/>
          </a:p>
          <a:p>
            <a:pPr lvl="5" marL="2592000" indent="-216000">
              <a:buClr>
                <a:srgbClr val="ffffff"/>
              </a:buClr>
              <a:buSzPct val="45000"/>
              <a:buFont typeface="StarSymbol"/>
              <a:buChar char=""/>
            </a:pPr>
            <a:r>
              <a:rPr lang="en-US" sz="2000" spc="-1">
                <a:latin typeface="Arial"/>
              </a:rPr>
              <a:t>Sixth Outline Level</a:t>
            </a:r>
            <a:endParaRPr/>
          </a:p>
          <a:p>
            <a:pPr lvl="6" marL="3024000" indent="-216000">
              <a:buClr>
                <a:srgbClr val="ffffff"/>
              </a:buClr>
              <a:buSzPct val="45000"/>
              <a:buFont typeface="StarSymbol"/>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Think you are the only ones?</a:t>
            </a:r>
            <a:endParaRPr/>
          </a:p>
        </p:txBody>
      </p:sp>
      <p:sp>
        <p:nvSpPr>
          <p:cNvPr id="73"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nchor="ctr"/>
          <a:p>
            <a:pPr algn="ctr">
              <a:lnSpc>
                <a:spcPct val="100000"/>
              </a:lnSpc>
            </a:pPr>
            <a:r>
              <a:rPr lang="en-US" sz="2400" spc="-1" strike="noStrike">
                <a:solidFill>
                  <a:srgbClr val="000000"/>
                </a:solidFill>
                <a:uFill>
                  <a:solidFill>
                    <a:srgbClr val="ffffff"/>
                  </a:solidFill>
                </a:uFill>
                <a:latin typeface="Arial"/>
                <a:ea typeface="DejaVu Sans"/>
              </a:rPr>
              <a:t>Common Question – 2 motives:</a:t>
            </a:r>
            <a:endParaRPr/>
          </a:p>
          <a:p>
            <a:pPr algn="ctr">
              <a:lnSpc>
                <a:spcPct val="100000"/>
              </a:lnSpc>
            </a:pPr>
            <a:endParaRPr/>
          </a:p>
          <a:p>
            <a:pPr algn="ctr">
              <a:lnSpc>
                <a:spcPct val="100000"/>
              </a:lnSpc>
            </a:pPr>
            <a:r>
              <a:rPr lang="en-US" sz="2400" spc="-1" strike="noStrike">
                <a:solidFill>
                  <a:srgbClr val="000000"/>
                </a:solidFill>
                <a:uFill>
                  <a:solidFill>
                    <a:srgbClr val="ffffff"/>
                  </a:solidFill>
                </a:uFill>
                <a:latin typeface="Arial"/>
                <a:ea typeface="DejaVu Sans"/>
              </a:rPr>
              <a:t>1 – Asked out of derision</a:t>
            </a:r>
            <a:endParaRPr/>
          </a:p>
          <a:p>
            <a:pPr algn="ctr">
              <a:lnSpc>
                <a:spcPct val="100000"/>
              </a:lnSpc>
            </a:pPr>
            <a:endParaRPr/>
          </a:p>
          <a:p>
            <a:pPr algn="ctr">
              <a:lnSpc>
                <a:spcPct val="100000"/>
              </a:lnSpc>
            </a:pPr>
            <a:r>
              <a:rPr lang="en-US" sz="2400" spc="-1" strike="noStrike">
                <a:solidFill>
                  <a:srgbClr val="000000"/>
                </a:solidFill>
                <a:uFill>
                  <a:solidFill>
                    <a:srgbClr val="ffffff"/>
                  </a:solidFill>
                </a:uFill>
                <a:latin typeface="Arial"/>
                <a:ea typeface="DejaVu Sans"/>
              </a:rPr>
              <a:t>2 – Sense a superior attitude in us</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Some Basic Truths</a:t>
            </a:r>
            <a:endParaRPr/>
          </a:p>
        </p:txBody>
      </p:sp>
      <p:sp>
        <p:nvSpPr>
          <p:cNvPr id="91"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r>
              <a:rPr b="1" lang="en-US" sz="3600" spc="-1" strike="noStrike">
                <a:solidFill>
                  <a:srgbClr val="000000"/>
                </a:solidFill>
                <a:uFill>
                  <a:solidFill>
                    <a:srgbClr val="ffffff"/>
                  </a:solidFill>
                </a:uFill>
                <a:latin typeface="Arial"/>
                <a:ea typeface="DejaVu Sans"/>
              </a:rPr>
              <a:t>God has drawn the circle</a:t>
            </a:r>
            <a:endParaRPr/>
          </a:p>
          <a:p>
            <a:endParaRPr/>
          </a:p>
          <a:p>
            <a:pPr>
              <a:lnSpc>
                <a:spcPct val="100000"/>
              </a:lnSpc>
            </a:pPr>
            <a:r>
              <a:rPr b="1" lang="en-US" sz="3600" spc="-1" strike="noStrike">
                <a:solidFill>
                  <a:srgbClr val="000000"/>
                </a:solidFill>
                <a:uFill>
                  <a:solidFill>
                    <a:srgbClr val="ffffff"/>
                  </a:solidFill>
                </a:uFill>
                <a:latin typeface="Arial"/>
                <a:ea typeface="DejaVu Sans"/>
              </a:rPr>
              <a:t> </a:t>
            </a:r>
            <a:endParaRPr/>
          </a:p>
          <a:p>
            <a:pPr>
              <a:lnSpc>
                <a:spcPct val="100000"/>
              </a:lnSpc>
            </a:pPr>
            <a:r>
              <a:rPr b="1" lang="en-US" sz="3600" spc="-1" strike="noStrike">
                <a:solidFill>
                  <a:srgbClr val="000000"/>
                </a:solidFill>
                <a:uFill>
                  <a:solidFill>
                    <a:srgbClr val="ffffff"/>
                  </a:solidFill>
                </a:uFill>
                <a:latin typeface="Arial"/>
                <a:ea typeface="DejaVu Sans"/>
              </a:rPr>
              <a:t>Some want to make the circle too big</a:t>
            </a:r>
            <a:endParaRPr/>
          </a:p>
          <a:p>
            <a:pPr>
              <a:lnSpc>
                <a:spcPct val="100000"/>
              </a:lnSpc>
            </a:pPr>
            <a:r>
              <a:rPr b="1" lang="en-US" sz="3600" spc="-1" strike="noStrike">
                <a:solidFill>
                  <a:srgbClr val="000000"/>
                </a:solidFill>
                <a:uFill>
                  <a:solidFill>
                    <a:srgbClr val="ffffff"/>
                  </a:solidFill>
                </a:uFill>
                <a:latin typeface="Arial"/>
                <a:ea typeface="DejaVu Sans"/>
              </a:rPr>
              <a:t> </a:t>
            </a:r>
            <a:endParaRPr/>
          </a:p>
          <a:p>
            <a:pPr>
              <a:lnSpc>
                <a:spcPct val="100000"/>
              </a:lnSpc>
            </a:pPr>
            <a:r>
              <a:rPr b="1" lang="en-US" sz="3600" spc="-1" strike="noStrike">
                <a:solidFill>
                  <a:srgbClr val="000000"/>
                </a:solidFill>
                <a:uFill>
                  <a:solidFill>
                    <a:srgbClr val="ffffff"/>
                  </a:solidFill>
                </a:uFill>
                <a:latin typeface="Arial"/>
                <a:ea typeface="DejaVu Sans"/>
              </a:rPr>
              <a:t>Some want to make the circle too small</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What does the Word say?</a:t>
            </a:r>
            <a:endParaRPr/>
          </a:p>
        </p:txBody>
      </p:sp>
      <p:sp>
        <p:nvSpPr>
          <p:cNvPr id="93"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a:lnSpc>
                <a:spcPct val="100000"/>
              </a:lnSpc>
            </a:pPr>
            <a:r>
              <a:rPr b="1" lang="en-US" sz="3200" spc="-1" strike="noStrike">
                <a:solidFill>
                  <a:srgbClr val="000000"/>
                </a:solidFill>
                <a:uFill>
                  <a:solidFill>
                    <a:srgbClr val="ffffff"/>
                  </a:solidFill>
                </a:uFill>
                <a:latin typeface="Arial"/>
                <a:ea typeface="DejaVu Sans"/>
              </a:rPr>
              <a:t>The body (church) of Christ will be saved</a:t>
            </a:r>
            <a:endParaRPr/>
          </a:p>
          <a:p>
            <a:pPr>
              <a:lnSpc>
                <a:spcPct val="100000"/>
              </a:lnSpc>
            </a:pPr>
            <a:r>
              <a:rPr b="1" lang="en-US" sz="3200" spc="-1" strike="noStrike">
                <a:solidFill>
                  <a:srgbClr val="000000"/>
                </a:solidFill>
                <a:uFill>
                  <a:solidFill>
                    <a:srgbClr val="ffffff"/>
                  </a:solidFill>
                </a:uFill>
                <a:latin typeface="Arial"/>
                <a:ea typeface="DejaVu Sans"/>
              </a:rPr>
              <a:t>Ephesians 5:23</a:t>
            </a:r>
            <a:r>
              <a:rPr lang="en-US" sz="3200" spc="-1" strike="noStrike">
                <a:solidFill>
                  <a:srgbClr val="000000"/>
                </a:solidFill>
                <a:uFill>
                  <a:solidFill>
                    <a:srgbClr val="ffffff"/>
                  </a:solidFill>
                </a:uFill>
                <a:latin typeface="Arial"/>
                <a:ea typeface="DejaVu Sans"/>
              </a:rPr>
              <a:t> For the husband is head of the wife, as also Christ is head of the church; and He is the Savior of the body.</a:t>
            </a:r>
            <a:endParaRPr/>
          </a:p>
          <a:p>
            <a:pPr>
              <a:lnSpc>
                <a:spcPct val="100000"/>
              </a:lnSpc>
            </a:pPr>
            <a:r>
              <a:rPr b="1" lang="en-US" sz="3200" spc="-1" strike="noStrike">
                <a:solidFill>
                  <a:srgbClr val="000000"/>
                </a:solidFill>
                <a:uFill>
                  <a:solidFill>
                    <a:srgbClr val="ffffff"/>
                  </a:solidFill>
                </a:uFill>
                <a:latin typeface="Arial"/>
                <a:ea typeface="DejaVu Sans"/>
              </a:rPr>
              <a:t>Ephesians 1:22-23</a:t>
            </a:r>
            <a:r>
              <a:rPr lang="en-US" sz="3200" spc="-1" strike="noStrike">
                <a:solidFill>
                  <a:srgbClr val="000000"/>
                </a:solidFill>
                <a:uFill>
                  <a:solidFill>
                    <a:srgbClr val="ffffff"/>
                  </a:solidFill>
                </a:uFill>
                <a:latin typeface="Arial"/>
                <a:ea typeface="DejaVu Sans"/>
              </a:rPr>
              <a:t> 22 And He put all things under His feet, and gave Him to be head over all things to the church, 23 which is His body, the fullness of Him who fills all in all.</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What does the Word say?</a:t>
            </a:r>
            <a:endParaRPr/>
          </a:p>
        </p:txBody>
      </p:sp>
      <p:sp>
        <p:nvSpPr>
          <p:cNvPr id="95"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a:lnSpc>
                <a:spcPct val="100000"/>
              </a:lnSpc>
            </a:pPr>
            <a:r>
              <a:rPr b="1" lang="en-US" sz="3200" spc="-1" strike="noStrike">
                <a:solidFill>
                  <a:srgbClr val="000000"/>
                </a:solidFill>
                <a:uFill>
                  <a:solidFill>
                    <a:srgbClr val="ffffff"/>
                  </a:solidFill>
                </a:uFill>
                <a:latin typeface="Arial"/>
                <a:ea typeface="DejaVu Sans"/>
              </a:rPr>
              <a:t>The church will be saved</a:t>
            </a:r>
            <a:endParaRPr/>
          </a:p>
          <a:p>
            <a:pPr>
              <a:lnSpc>
                <a:spcPct val="100000"/>
              </a:lnSpc>
            </a:pPr>
            <a:r>
              <a:rPr b="1" lang="en-US" sz="3200" spc="-1" strike="noStrike">
                <a:solidFill>
                  <a:srgbClr val="000000"/>
                </a:solidFill>
                <a:uFill>
                  <a:solidFill>
                    <a:srgbClr val="ffffff"/>
                  </a:solidFill>
                </a:uFill>
                <a:latin typeface="Arial"/>
                <a:ea typeface="DejaVu Sans"/>
              </a:rPr>
              <a:t>Acts 2:41</a:t>
            </a:r>
            <a:r>
              <a:rPr lang="en-US" sz="3200" spc="-1" strike="noStrike">
                <a:solidFill>
                  <a:srgbClr val="000000"/>
                </a:solidFill>
                <a:uFill>
                  <a:solidFill>
                    <a:srgbClr val="ffffff"/>
                  </a:solidFill>
                </a:uFill>
                <a:latin typeface="Arial"/>
                <a:ea typeface="DejaVu Sans"/>
              </a:rPr>
              <a:t> Then those who gladly received his word were baptized; and that day about three thousand souls were added to them. </a:t>
            </a:r>
            <a:endParaRPr/>
          </a:p>
          <a:p>
            <a:pPr>
              <a:lnSpc>
                <a:spcPct val="100000"/>
              </a:lnSpc>
            </a:pPr>
            <a:r>
              <a:rPr lang="en-US" sz="3200" spc="-1" strike="noStrike">
                <a:solidFill>
                  <a:srgbClr val="000000"/>
                </a:solidFill>
                <a:uFill>
                  <a:solidFill>
                    <a:srgbClr val="ffffff"/>
                  </a:solidFill>
                </a:uFill>
                <a:latin typeface="Arial"/>
                <a:ea typeface="DejaVu Sans"/>
              </a:rPr>
              <a:t> </a:t>
            </a:r>
            <a:endParaRPr/>
          </a:p>
          <a:p>
            <a:pPr>
              <a:lnSpc>
                <a:spcPct val="100000"/>
              </a:lnSpc>
            </a:pPr>
            <a:r>
              <a:rPr b="1" lang="en-US" sz="3200" spc="-1" strike="noStrike">
                <a:solidFill>
                  <a:srgbClr val="000000"/>
                </a:solidFill>
                <a:uFill>
                  <a:solidFill>
                    <a:srgbClr val="ffffff"/>
                  </a:solidFill>
                </a:uFill>
                <a:latin typeface="Arial"/>
                <a:ea typeface="DejaVu Sans"/>
              </a:rPr>
              <a:t>Acts 2:47</a:t>
            </a:r>
            <a:r>
              <a:rPr lang="en-US" sz="3200" spc="-1" strike="noStrike">
                <a:solidFill>
                  <a:srgbClr val="000000"/>
                </a:solidFill>
                <a:uFill>
                  <a:solidFill>
                    <a:srgbClr val="ffffff"/>
                  </a:solidFill>
                </a:uFill>
                <a:latin typeface="Arial"/>
                <a:ea typeface="DejaVu Sans"/>
              </a:rPr>
              <a:t>  praising God and having favor with all the people. And the Lord added to the church daily those who were being saved. </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What does the Word say?</a:t>
            </a:r>
            <a:endParaRPr/>
          </a:p>
        </p:txBody>
      </p:sp>
      <p:sp>
        <p:nvSpPr>
          <p:cNvPr id="97"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a:lnSpc>
                <a:spcPct val="100000"/>
              </a:lnSpc>
            </a:pPr>
            <a:r>
              <a:rPr b="1" lang="en-US" sz="3200" spc="-1" strike="noStrike">
                <a:solidFill>
                  <a:srgbClr val="000000"/>
                </a:solidFill>
                <a:uFill>
                  <a:solidFill>
                    <a:srgbClr val="ffffff"/>
                  </a:solidFill>
                </a:uFill>
                <a:latin typeface="Arial"/>
                <a:ea typeface="DejaVu Sans"/>
              </a:rPr>
              <a:t>The church of God will be saved</a:t>
            </a:r>
            <a:endParaRPr/>
          </a:p>
          <a:p>
            <a:pPr>
              <a:lnSpc>
                <a:spcPct val="100000"/>
              </a:lnSpc>
            </a:pPr>
            <a:r>
              <a:rPr b="1" lang="en-US" sz="3200" spc="-1" strike="noStrike">
                <a:solidFill>
                  <a:srgbClr val="000000"/>
                </a:solidFill>
                <a:uFill>
                  <a:solidFill>
                    <a:srgbClr val="ffffff"/>
                  </a:solidFill>
                </a:uFill>
                <a:latin typeface="Arial"/>
                <a:ea typeface="DejaVu Sans"/>
              </a:rPr>
              <a:t>Acts 20:28</a:t>
            </a:r>
            <a:r>
              <a:rPr lang="en-US" sz="3200" spc="-1" strike="noStrike">
                <a:solidFill>
                  <a:srgbClr val="000000"/>
                </a:solidFill>
                <a:uFill>
                  <a:solidFill>
                    <a:srgbClr val="ffffff"/>
                  </a:solidFill>
                </a:uFill>
                <a:latin typeface="Arial"/>
                <a:ea typeface="DejaVu Sans"/>
              </a:rPr>
              <a:t> Therefore take heed to yourselves and to all the flock, among which the Holy Spirit has made you overseers, to shepherd the church of God which He purchased with His own blood.</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What does the Word say?</a:t>
            </a:r>
            <a:endParaRPr/>
          </a:p>
        </p:txBody>
      </p:sp>
      <p:sp>
        <p:nvSpPr>
          <p:cNvPr id="99"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a:lnSpc>
                <a:spcPct val="100000"/>
              </a:lnSpc>
            </a:pPr>
            <a:r>
              <a:rPr b="1" lang="en-US" sz="3200" spc="-1" strike="noStrike">
                <a:solidFill>
                  <a:srgbClr val="000000"/>
                </a:solidFill>
                <a:uFill>
                  <a:solidFill>
                    <a:srgbClr val="ffffff"/>
                  </a:solidFill>
                </a:uFill>
                <a:latin typeface="Arial"/>
                <a:ea typeface="DejaVu Sans"/>
              </a:rPr>
              <a:t>The church of God will be saved</a:t>
            </a:r>
            <a:endParaRPr/>
          </a:p>
          <a:p>
            <a:pPr>
              <a:lnSpc>
                <a:spcPct val="100000"/>
              </a:lnSpc>
            </a:pPr>
            <a:r>
              <a:rPr b="1" lang="en-US" sz="3200" spc="-1" strike="noStrike">
                <a:solidFill>
                  <a:srgbClr val="000000"/>
                </a:solidFill>
                <a:uFill>
                  <a:solidFill>
                    <a:srgbClr val="ffffff"/>
                  </a:solidFill>
                </a:uFill>
                <a:latin typeface="Arial"/>
                <a:ea typeface="DejaVu Sans"/>
              </a:rPr>
              <a:t> </a:t>
            </a:r>
            <a:endParaRPr/>
          </a:p>
          <a:p>
            <a:pPr>
              <a:lnSpc>
                <a:spcPct val="100000"/>
              </a:lnSpc>
            </a:pPr>
            <a:r>
              <a:rPr b="1" lang="en-US" sz="3200" spc="-1" strike="noStrike">
                <a:solidFill>
                  <a:srgbClr val="000000"/>
                </a:solidFill>
                <a:uFill>
                  <a:solidFill>
                    <a:srgbClr val="ffffff"/>
                  </a:solidFill>
                </a:uFill>
                <a:latin typeface="Arial"/>
                <a:ea typeface="DejaVu Sans"/>
              </a:rPr>
              <a:t>1 Timothy 3:15</a:t>
            </a:r>
            <a:r>
              <a:rPr lang="en-US" sz="3200" spc="-1" strike="noStrike">
                <a:solidFill>
                  <a:srgbClr val="000000"/>
                </a:solidFill>
                <a:uFill>
                  <a:solidFill>
                    <a:srgbClr val="ffffff"/>
                  </a:solidFill>
                </a:uFill>
                <a:latin typeface="Arial"/>
                <a:ea typeface="DejaVu Sans"/>
              </a:rPr>
              <a:t> but if I am delayed, I write so that you may know how you ought to conduct yourself in the house of God, which is the church of the living God, the pillar and ground of the truth.</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0"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What does the Word say?</a:t>
            </a:r>
            <a:endParaRPr/>
          </a:p>
        </p:txBody>
      </p:sp>
      <p:sp>
        <p:nvSpPr>
          <p:cNvPr id="101"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a:lnSpc>
                <a:spcPct val="100000"/>
              </a:lnSpc>
            </a:pPr>
            <a:r>
              <a:rPr b="1" lang="en-US" sz="3200" spc="-1" strike="noStrike">
                <a:solidFill>
                  <a:srgbClr val="000000"/>
                </a:solidFill>
                <a:uFill>
                  <a:solidFill>
                    <a:srgbClr val="ffffff"/>
                  </a:solidFill>
                </a:uFill>
                <a:latin typeface="Arial"/>
                <a:ea typeface="DejaVu Sans"/>
              </a:rPr>
              <a:t>Many phrases refer to the same group</a:t>
            </a:r>
            <a:endParaRPr/>
          </a:p>
          <a:p>
            <a:pPr>
              <a:lnSpc>
                <a:spcPct val="100000"/>
              </a:lnSpc>
            </a:pPr>
            <a:r>
              <a:rPr b="1" lang="en-US" sz="3200" spc="-1" strike="noStrike">
                <a:solidFill>
                  <a:srgbClr val="000000"/>
                </a:solidFill>
                <a:uFill>
                  <a:solidFill>
                    <a:srgbClr val="ffffff"/>
                  </a:solidFill>
                </a:uFill>
                <a:latin typeface="Arial"/>
                <a:ea typeface="DejaVu Sans"/>
              </a:rPr>
              <a:t>The church, church of God, church of the living God</a:t>
            </a:r>
            <a:endParaRPr/>
          </a:p>
          <a:p>
            <a:pPr>
              <a:lnSpc>
                <a:spcPct val="100000"/>
              </a:lnSpc>
            </a:pPr>
            <a:r>
              <a:rPr b="1" lang="en-US" sz="3200" spc="-1" strike="noStrike">
                <a:solidFill>
                  <a:srgbClr val="000000"/>
                </a:solidFill>
                <a:uFill>
                  <a:solidFill>
                    <a:srgbClr val="ffffff"/>
                  </a:solidFill>
                </a:uFill>
                <a:latin typeface="Arial"/>
                <a:ea typeface="DejaVu Sans"/>
              </a:rPr>
              <a:t>Churches of Christ, church of the firstborn, body of Christ, family of God</a:t>
            </a:r>
            <a:endParaRPr/>
          </a:p>
          <a:p>
            <a:pPr>
              <a:lnSpc>
                <a:spcPct val="100000"/>
              </a:lnSpc>
            </a:pPr>
            <a:r>
              <a:rPr b="1" lang="en-US" sz="3200" spc="-1" strike="noStrike">
                <a:solidFill>
                  <a:srgbClr val="000000"/>
                </a:solidFill>
                <a:uFill>
                  <a:solidFill>
                    <a:srgbClr val="ffffff"/>
                  </a:solidFill>
                </a:uFill>
                <a:latin typeface="Arial"/>
                <a:ea typeface="DejaVu Sans"/>
              </a:rPr>
              <a:t>All these terms are not different groups, but all refer to the same group of obedient believers</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What does the Word say?</a:t>
            </a:r>
            <a:endParaRPr/>
          </a:p>
        </p:txBody>
      </p:sp>
      <p:sp>
        <p:nvSpPr>
          <p:cNvPr id="103"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a:lnSpc>
                <a:spcPct val="100000"/>
              </a:lnSpc>
            </a:pPr>
            <a:r>
              <a:rPr b="1" lang="en-US" sz="2800" spc="-1" strike="noStrike">
                <a:solidFill>
                  <a:srgbClr val="000000"/>
                </a:solidFill>
                <a:uFill>
                  <a:solidFill>
                    <a:srgbClr val="ffffff"/>
                  </a:solidFill>
                </a:uFill>
                <a:latin typeface="Arial"/>
                <a:ea typeface="DejaVu Sans"/>
              </a:rPr>
              <a:t>Church is used 117 times in the NT</a:t>
            </a:r>
            <a:endParaRPr/>
          </a:p>
          <a:p>
            <a:pPr>
              <a:lnSpc>
                <a:spcPct val="100000"/>
              </a:lnSpc>
            </a:pPr>
            <a:r>
              <a:rPr b="1" lang="en-US" sz="2800" spc="-1" strike="noStrike">
                <a:solidFill>
                  <a:srgbClr val="000000"/>
                </a:solidFill>
                <a:uFill>
                  <a:solidFill>
                    <a:srgbClr val="ffffff"/>
                  </a:solidFill>
                </a:uFill>
                <a:latin typeface="Arial"/>
                <a:ea typeface="DejaVu Sans"/>
              </a:rPr>
              <a:t>Used in 3 ways</a:t>
            </a:r>
            <a:endParaRPr/>
          </a:p>
          <a:p>
            <a:pPr>
              <a:lnSpc>
                <a:spcPct val="100000"/>
              </a:lnSpc>
            </a:pPr>
            <a:r>
              <a:rPr b="1" lang="en-US" sz="2800" spc="-1" strike="noStrike">
                <a:solidFill>
                  <a:srgbClr val="000000"/>
                </a:solidFill>
                <a:uFill>
                  <a:solidFill>
                    <a:srgbClr val="ffffff"/>
                  </a:solidFill>
                </a:uFill>
                <a:latin typeface="Arial"/>
                <a:ea typeface="DejaVu Sans"/>
              </a:rPr>
              <a:t>1 – Universal – the church for which Jesus died</a:t>
            </a:r>
            <a:endParaRPr/>
          </a:p>
          <a:p>
            <a:pPr>
              <a:lnSpc>
                <a:spcPct val="100000"/>
              </a:lnSpc>
            </a:pPr>
            <a:r>
              <a:rPr b="1" lang="en-US" sz="2800" spc="-1" strike="noStrike">
                <a:solidFill>
                  <a:srgbClr val="000000"/>
                </a:solidFill>
                <a:uFill>
                  <a:solidFill>
                    <a:srgbClr val="ffffff"/>
                  </a:solidFill>
                </a:uFill>
                <a:latin typeface="Arial"/>
                <a:ea typeface="DejaVu Sans"/>
              </a:rPr>
              <a:t>2 – Local – a congregation in a local area, Corinth, Ephesus, Phillipi, etc.</a:t>
            </a:r>
            <a:endParaRPr/>
          </a:p>
          <a:p>
            <a:pPr>
              <a:lnSpc>
                <a:spcPct val="100000"/>
              </a:lnSpc>
            </a:pPr>
            <a:r>
              <a:rPr b="1" lang="en-US" sz="2800" spc="-1" strike="noStrike">
                <a:solidFill>
                  <a:srgbClr val="000000"/>
                </a:solidFill>
                <a:uFill>
                  <a:solidFill>
                    <a:srgbClr val="ffffff"/>
                  </a:solidFill>
                </a:uFill>
                <a:latin typeface="Arial"/>
                <a:ea typeface="DejaVu Sans"/>
              </a:rPr>
              <a:t>3 – Assembled – when the believers assemble to worship, sing, pray and partake of communion</a:t>
            </a: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Back to the question</a:t>
            </a:r>
            <a:endParaRPr/>
          </a:p>
        </p:txBody>
      </p:sp>
      <p:sp>
        <p:nvSpPr>
          <p:cNvPr id="105"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r>
              <a:rPr b="1" lang="en-US" sz="3200" spc="-1" strike="noStrike">
                <a:solidFill>
                  <a:srgbClr val="000000"/>
                </a:solidFill>
                <a:uFill>
                  <a:solidFill>
                    <a:srgbClr val="ffffff"/>
                  </a:solidFill>
                </a:uFill>
                <a:latin typeface="Arial"/>
                <a:ea typeface="DejaVu Sans"/>
              </a:rPr>
              <a:t>IF Church of Christ = denomination – NO</a:t>
            </a:r>
            <a:endParaRPr/>
          </a:p>
          <a:p>
            <a:pPr>
              <a:lnSpc>
                <a:spcPct val="100000"/>
              </a:lnSpc>
            </a:pPr>
            <a:r>
              <a:rPr b="1" lang="en-US" sz="3200" spc="-1" strike="noStrike">
                <a:solidFill>
                  <a:srgbClr val="000000"/>
                </a:solidFill>
                <a:uFill>
                  <a:solidFill>
                    <a:srgbClr val="ffffff"/>
                  </a:solidFill>
                </a:uFill>
                <a:latin typeface="Arial"/>
                <a:ea typeface="DejaVu Sans"/>
              </a:rPr>
              <a:t> </a:t>
            </a: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Back to the question</a:t>
            </a:r>
            <a:endParaRPr/>
          </a:p>
        </p:txBody>
      </p:sp>
      <p:sp>
        <p:nvSpPr>
          <p:cNvPr id="107"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r>
              <a:rPr b="1" lang="en-US" sz="3200" spc="-1" strike="noStrike">
                <a:solidFill>
                  <a:srgbClr val="000000"/>
                </a:solidFill>
                <a:uFill>
                  <a:solidFill>
                    <a:srgbClr val="ffffff"/>
                  </a:solidFill>
                </a:uFill>
                <a:latin typeface="Arial"/>
                <a:ea typeface="DejaVu Sans"/>
              </a:rPr>
              <a:t>IF Church of Christ = denomination – NO</a:t>
            </a:r>
            <a:endParaRPr/>
          </a:p>
          <a:p>
            <a:pPr>
              <a:lnSpc>
                <a:spcPct val="100000"/>
              </a:lnSpc>
            </a:pPr>
            <a:r>
              <a:rPr b="1" lang="en-US" sz="3200" spc="-1" strike="noStrike">
                <a:solidFill>
                  <a:srgbClr val="000000"/>
                </a:solidFill>
                <a:uFill>
                  <a:solidFill>
                    <a:srgbClr val="ffffff"/>
                  </a:solidFill>
                </a:uFill>
                <a:latin typeface="Arial"/>
                <a:ea typeface="DejaVu Sans"/>
              </a:rPr>
              <a:t> </a:t>
            </a:r>
            <a:endParaRPr/>
          </a:p>
          <a:p>
            <a:pPr>
              <a:lnSpc>
                <a:spcPct val="100000"/>
              </a:lnSpc>
            </a:pPr>
            <a:r>
              <a:rPr b="1" lang="en-US" sz="3200" spc="-1" strike="noStrike">
                <a:solidFill>
                  <a:srgbClr val="000000"/>
                </a:solidFill>
                <a:uFill>
                  <a:solidFill>
                    <a:srgbClr val="ffffff"/>
                  </a:solidFill>
                </a:uFill>
                <a:latin typeface="Arial"/>
                <a:ea typeface="DejaVu Sans"/>
              </a:rPr>
              <a:t>IF the term applies to those in the body of Christ – YES</a:t>
            </a:r>
            <a:endParaRPr/>
          </a:p>
          <a:p>
            <a:pPr>
              <a:lnSpc>
                <a:spcPct val="100000"/>
              </a:lnSpc>
            </a:pPr>
            <a:r>
              <a:rPr b="1" lang="en-US" sz="3200" spc="-1" strike="noStrike">
                <a:solidFill>
                  <a:srgbClr val="000000"/>
                </a:solidFill>
                <a:uFill>
                  <a:solidFill>
                    <a:srgbClr val="ffffff"/>
                  </a:solidFill>
                </a:uFill>
                <a:latin typeface="Arial"/>
                <a:ea typeface="DejaVu Sans"/>
              </a:rPr>
              <a:t> </a:t>
            </a:r>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8"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Back to the question</a:t>
            </a:r>
            <a:endParaRPr/>
          </a:p>
        </p:txBody>
      </p:sp>
      <p:sp>
        <p:nvSpPr>
          <p:cNvPr id="109"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r>
              <a:rPr b="1" lang="en-US" sz="3200" spc="-1" strike="noStrike">
                <a:solidFill>
                  <a:srgbClr val="000000"/>
                </a:solidFill>
                <a:uFill>
                  <a:solidFill>
                    <a:srgbClr val="ffffff"/>
                  </a:solidFill>
                </a:uFill>
                <a:latin typeface="Arial"/>
                <a:ea typeface="DejaVu Sans"/>
              </a:rPr>
              <a:t>IF Church of Christ = denomination – NO</a:t>
            </a:r>
            <a:endParaRPr/>
          </a:p>
          <a:p>
            <a:pPr>
              <a:lnSpc>
                <a:spcPct val="100000"/>
              </a:lnSpc>
            </a:pPr>
            <a:r>
              <a:rPr b="1" lang="en-US" sz="3200" spc="-1" strike="noStrike">
                <a:solidFill>
                  <a:srgbClr val="000000"/>
                </a:solidFill>
                <a:uFill>
                  <a:solidFill>
                    <a:srgbClr val="ffffff"/>
                  </a:solidFill>
                </a:uFill>
                <a:latin typeface="Arial"/>
                <a:ea typeface="DejaVu Sans"/>
              </a:rPr>
              <a:t> </a:t>
            </a:r>
            <a:endParaRPr/>
          </a:p>
          <a:p>
            <a:pPr>
              <a:lnSpc>
                <a:spcPct val="100000"/>
              </a:lnSpc>
            </a:pPr>
            <a:r>
              <a:rPr b="1" lang="en-US" sz="3200" spc="-1" strike="noStrike">
                <a:solidFill>
                  <a:srgbClr val="000000"/>
                </a:solidFill>
                <a:uFill>
                  <a:solidFill>
                    <a:srgbClr val="ffffff"/>
                  </a:solidFill>
                </a:uFill>
                <a:latin typeface="Arial"/>
                <a:ea typeface="DejaVu Sans"/>
              </a:rPr>
              <a:t>IF the term applies to those in the body of Christ – YES</a:t>
            </a:r>
            <a:endParaRPr/>
          </a:p>
          <a:p>
            <a:pPr>
              <a:lnSpc>
                <a:spcPct val="100000"/>
              </a:lnSpc>
            </a:pPr>
            <a:r>
              <a:rPr b="1" lang="en-US" sz="3200" spc="-1" strike="noStrike">
                <a:solidFill>
                  <a:srgbClr val="000000"/>
                </a:solidFill>
                <a:uFill>
                  <a:solidFill>
                    <a:srgbClr val="ffffff"/>
                  </a:solidFill>
                </a:uFill>
                <a:latin typeface="Arial"/>
                <a:ea typeface="DejaVu Sans"/>
              </a:rPr>
              <a:t> </a:t>
            </a:r>
            <a:endParaRPr/>
          </a:p>
          <a:p>
            <a:pPr>
              <a:lnSpc>
                <a:spcPct val="100000"/>
              </a:lnSpc>
            </a:pPr>
            <a:r>
              <a:rPr b="1" lang="en-US" sz="3200" spc="-1" strike="noStrike">
                <a:solidFill>
                  <a:srgbClr val="000000"/>
                </a:solidFill>
                <a:uFill>
                  <a:solidFill>
                    <a:srgbClr val="ffffff"/>
                  </a:solidFill>
                </a:uFill>
                <a:latin typeface="Arial"/>
                <a:ea typeface="DejaVu Sans"/>
              </a:rPr>
              <a:t>Stay out of denominations</a:t>
            </a:r>
            <a:endParaRPr/>
          </a:p>
          <a:p>
            <a:pPr>
              <a:lnSpc>
                <a:spcPct val="100000"/>
              </a:lnSpc>
            </a:pPr>
            <a:r>
              <a:rPr b="1" lang="en-US" sz="3200" spc="-1" strike="noStrike">
                <a:solidFill>
                  <a:srgbClr val="000000"/>
                </a:solidFill>
                <a:uFill>
                  <a:solidFill>
                    <a:srgbClr val="ffffff"/>
                  </a:solidFill>
                </a:uFill>
                <a:latin typeface="Arial"/>
                <a:ea typeface="DejaVu Sans"/>
              </a:rPr>
              <a:t>Stay in the body of Christ and you will be saved.</a:t>
            </a:r>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Common Question</a:t>
            </a:r>
            <a:endParaRPr/>
          </a:p>
        </p:txBody>
      </p:sp>
      <p:sp>
        <p:nvSpPr>
          <p:cNvPr id="75"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StarSymbol"/>
              <a:buChar char="l"/>
            </a:pPr>
            <a:r>
              <a:rPr b="1" lang="en-US" sz="3200" spc="-1" strike="noStrike">
                <a:solidFill>
                  <a:srgbClr val="000000"/>
                </a:solidFill>
                <a:uFill>
                  <a:solidFill>
                    <a:srgbClr val="ffffff"/>
                  </a:solidFill>
                </a:uFill>
                <a:latin typeface="Arial"/>
                <a:ea typeface="DejaVu Sans"/>
              </a:rPr>
              <a:t>Some ask out of derision</a:t>
            </a:r>
            <a:r>
              <a:rPr lang="en-US" sz="3200" spc="-1" strike="noStrike">
                <a:solidFill>
                  <a:srgbClr val="000000"/>
                </a:solidFill>
                <a:uFill>
                  <a:solidFill>
                    <a:srgbClr val="ffffff"/>
                  </a:solidFill>
                </a:uFill>
                <a:latin typeface="Arial"/>
                <a:ea typeface="DejaVu Sans"/>
              </a:rPr>
              <a:t> – a question that accuses, ridicules, intended to make a mockery</a:t>
            </a:r>
            <a:endParaRPr/>
          </a:p>
          <a:p>
            <a:pPr marL="432000" indent="-323280">
              <a:lnSpc>
                <a:spcPct val="100000"/>
              </a:lnSpc>
              <a:buClr>
                <a:srgbClr val="ffffff"/>
              </a:buClr>
              <a:buSzPct val="45000"/>
              <a:buFont typeface="StarSymbol"/>
              <a:buChar char="l"/>
            </a:pPr>
            <a:r>
              <a:rPr b="1" lang="en-US" sz="3200" spc="-1" strike="noStrike">
                <a:solidFill>
                  <a:srgbClr val="000000"/>
                </a:solidFill>
                <a:uFill>
                  <a:solidFill>
                    <a:srgbClr val="ffffff"/>
                  </a:solidFill>
                </a:uFill>
                <a:latin typeface="Arial"/>
                <a:ea typeface="DejaVu Sans"/>
              </a:rPr>
              <a:t>Some are sincere</a:t>
            </a:r>
            <a:r>
              <a:rPr lang="en-US" sz="3200" spc="-1" strike="noStrike">
                <a:solidFill>
                  <a:srgbClr val="000000"/>
                </a:solidFill>
                <a:uFill>
                  <a:solidFill>
                    <a:srgbClr val="ffffff"/>
                  </a:solidFill>
                </a:uFill>
                <a:latin typeface="Arial"/>
                <a:ea typeface="DejaVu Sans"/>
              </a:rPr>
              <a:t> – they may sense a superior attitude, a haughty spirit, know it all, better than you, holier-than-thou</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Some Basic Truths</a:t>
            </a:r>
            <a:endParaRPr/>
          </a:p>
        </p:txBody>
      </p:sp>
      <p:sp>
        <p:nvSpPr>
          <p:cNvPr id="77"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StarSymbol"/>
              <a:buChar char="l"/>
            </a:pPr>
            <a:r>
              <a:rPr b="1" lang="en-US" sz="3200" spc="-1" strike="noStrike">
                <a:solidFill>
                  <a:srgbClr val="000000"/>
                </a:solidFill>
                <a:uFill>
                  <a:solidFill>
                    <a:srgbClr val="ffffff"/>
                  </a:solidFill>
                </a:uFill>
                <a:latin typeface="Arial"/>
                <a:ea typeface="DejaVu Sans"/>
              </a:rPr>
              <a:t>God wants ALL to be saved</a:t>
            </a:r>
            <a:endParaRPr/>
          </a:p>
          <a:p>
            <a:pPr marL="432000" indent="-323280">
              <a:lnSpc>
                <a:spcPct val="100000"/>
              </a:lnSpc>
              <a:buClr>
                <a:srgbClr val="ffffff"/>
              </a:buClr>
              <a:buSzPct val="45000"/>
              <a:buFont typeface="StarSymbol"/>
              <a:buChar char="l"/>
            </a:pPr>
            <a:r>
              <a:rPr b="1" lang="en-US" sz="2800" spc="-1" strike="noStrike">
                <a:solidFill>
                  <a:srgbClr val="000000"/>
                </a:solidFill>
                <a:uFill>
                  <a:solidFill>
                    <a:srgbClr val="ffffff"/>
                  </a:solidFill>
                </a:uFill>
                <a:latin typeface="Arial"/>
                <a:ea typeface="DejaVu Sans"/>
              </a:rPr>
              <a:t>1 Timothy 2:3-4 </a:t>
            </a:r>
            <a:r>
              <a:rPr lang="en-US" sz="2800" spc="-1" strike="noStrike">
                <a:solidFill>
                  <a:srgbClr val="000000"/>
                </a:solidFill>
                <a:uFill>
                  <a:solidFill>
                    <a:srgbClr val="ffffff"/>
                  </a:solidFill>
                </a:uFill>
                <a:latin typeface="Arial"/>
                <a:ea typeface="DejaVu Sans"/>
              </a:rPr>
              <a:t>3 For this is good and acceptable in the sight of God our Savior, 4 who desires all men to be saved and to come to the knowledge of the truth. </a:t>
            </a:r>
            <a:endParaRPr/>
          </a:p>
          <a:p>
            <a:pPr marL="432000" indent="-323280">
              <a:lnSpc>
                <a:spcPct val="100000"/>
              </a:lnSpc>
              <a:buClr>
                <a:srgbClr val="ffffff"/>
              </a:buClr>
              <a:buSzPct val="45000"/>
              <a:buFont typeface="StarSymbol"/>
              <a:buChar char="l"/>
            </a:pPr>
            <a:r>
              <a:rPr lang="en-US" sz="2800" spc="-1" strike="noStrike">
                <a:solidFill>
                  <a:srgbClr val="000000"/>
                </a:solidFill>
                <a:uFill>
                  <a:solidFill>
                    <a:srgbClr val="ffffff"/>
                  </a:solidFill>
                </a:uFill>
                <a:latin typeface="Arial"/>
                <a:ea typeface="DejaVu Sans"/>
              </a:rPr>
              <a:t> </a:t>
            </a:r>
            <a:endParaRPr/>
          </a:p>
          <a:p>
            <a:pPr marL="432000" indent="-323280">
              <a:lnSpc>
                <a:spcPct val="100000"/>
              </a:lnSpc>
              <a:buClr>
                <a:srgbClr val="ffffff"/>
              </a:buClr>
              <a:buSzPct val="45000"/>
              <a:buFont typeface="StarSymbol"/>
              <a:buChar char="l"/>
            </a:pPr>
            <a:r>
              <a:rPr b="1" lang="en-US" sz="2800" spc="-1" strike="noStrike">
                <a:solidFill>
                  <a:srgbClr val="000000"/>
                </a:solidFill>
                <a:uFill>
                  <a:solidFill>
                    <a:srgbClr val="ffffff"/>
                  </a:solidFill>
                </a:uFill>
                <a:latin typeface="Arial"/>
                <a:ea typeface="DejaVu Sans"/>
              </a:rPr>
              <a:t>John 3:16</a:t>
            </a:r>
            <a:r>
              <a:rPr lang="en-US" sz="2800" spc="-1" strike="noStrike">
                <a:solidFill>
                  <a:srgbClr val="000000"/>
                </a:solidFill>
                <a:uFill>
                  <a:solidFill>
                    <a:srgbClr val="ffffff"/>
                  </a:solidFill>
                </a:uFill>
                <a:latin typeface="Arial"/>
                <a:ea typeface="DejaVu Sans"/>
              </a:rPr>
              <a:t> For God so loved the world that He gave His only begotten Son, that whoever believes in Him should not perish but have everlasting life.</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Some Basic Truths</a:t>
            </a:r>
            <a:endParaRPr/>
          </a:p>
        </p:txBody>
      </p:sp>
      <p:sp>
        <p:nvSpPr>
          <p:cNvPr id="79"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StarSymbol"/>
              <a:buChar char="l"/>
            </a:pPr>
            <a:r>
              <a:rPr b="1" lang="en-US" sz="3200" spc="-1" strike="noStrike">
                <a:solidFill>
                  <a:srgbClr val="000000"/>
                </a:solidFill>
                <a:uFill>
                  <a:solidFill>
                    <a:srgbClr val="ffffff"/>
                  </a:solidFill>
                </a:uFill>
                <a:latin typeface="Arial"/>
                <a:ea typeface="DejaVu Sans"/>
              </a:rPr>
              <a:t>Jesus died for ALL men</a:t>
            </a:r>
            <a:endParaRPr/>
          </a:p>
          <a:p>
            <a:pPr marL="432000" indent="-323280">
              <a:lnSpc>
                <a:spcPct val="100000"/>
              </a:lnSpc>
              <a:buClr>
                <a:srgbClr val="ffffff"/>
              </a:buClr>
              <a:buSzPct val="45000"/>
              <a:buFont typeface="StarSymbol"/>
              <a:buChar char="l"/>
            </a:pPr>
            <a:r>
              <a:rPr b="1" lang="en-US" sz="2800" spc="-1" strike="noStrike">
                <a:solidFill>
                  <a:srgbClr val="000000"/>
                </a:solidFill>
                <a:uFill>
                  <a:solidFill>
                    <a:srgbClr val="ffffff"/>
                  </a:solidFill>
                </a:uFill>
                <a:latin typeface="Arial"/>
                <a:ea typeface="DejaVu Sans"/>
              </a:rPr>
              <a:t>John 3:17 </a:t>
            </a:r>
            <a:r>
              <a:rPr lang="en-US" sz="2800" spc="-1" strike="noStrike">
                <a:solidFill>
                  <a:srgbClr val="000000"/>
                </a:solidFill>
                <a:uFill>
                  <a:solidFill>
                    <a:srgbClr val="ffffff"/>
                  </a:solidFill>
                </a:uFill>
                <a:latin typeface="Arial"/>
                <a:ea typeface="DejaVu Sans"/>
              </a:rPr>
              <a:t>For God did not send His Son into the world to condemn the world, but that the world through Him might be saved.</a:t>
            </a:r>
            <a:endParaRPr/>
          </a:p>
          <a:p>
            <a:pPr marL="432000" indent="-323280">
              <a:lnSpc>
                <a:spcPct val="100000"/>
              </a:lnSpc>
              <a:buClr>
                <a:srgbClr val="ffffff"/>
              </a:buClr>
              <a:buSzPct val="45000"/>
              <a:buFont typeface="StarSymbol"/>
              <a:buChar char="l"/>
            </a:pPr>
            <a:r>
              <a:rPr b="1" lang="en-US" sz="2800" spc="-1" strike="noStrike">
                <a:solidFill>
                  <a:srgbClr val="000000"/>
                </a:solidFill>
                <a:uFill>
                  <a:solidFill>
                    <a:srgbClr val="ffffff"/>
                  </a:solidFill>
                </a:uFill>
                <a:latin typeface="Arial"/>
                <a:ea typeface="DejaVu Sans"/>
              </a:rPr>
              <a:t>2 Corinthians 5:14-15</a:t>
            </a:r>
            <a:r>
              <a:rPr lang="en-US" sz="2800" spc="-1" strike="noStrike">
                <a:solidFill>
                  <a:srgbClr val="000000"/>
                </a:solidFill>
                <a:uFill>
                  <a:solidFill>
                    <a:srgbClr val="ffffff"/>
                  </a:solidFill>
                </a:uFill>
                <a:latin typeface="Arial"/>
                <a:ea typeface="DejaVu Sans"/>
              </a:rPr>
              <a:t> 14 For the love of Christ compels us, because we judge thus: that if One died for all, then all died; 15 and He died for all, that those who live should live no longer for themselves, but for Him who died for them and rose again.</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Some Basic Truths</a:t>
            </a:r>
            <a:endParaRPr/>
          </a:p>
        </p:txBody>
      </p:sp>
      <p:sp>
        <p:nvSpPr>
          <p:cNvPr id="81"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StarSymbol"/>
              <a:buChar char="l"/>
            </a:pPr>
            <a:r>
              <a:rPr b="1" lang="en-US" sz="3200" spc="-1" strike="noStrike">
                <a:solidFill>
                  <a:srgbClr val="000000"/>
                </a:solidFill>
                <a:uFill>
                  <a:solidFill>
                    <a:srgbClr val="ffffff"/>
                  </a:solidFill>
                </a:uFill>
                <a:latin typeface="Arial"/>
                <a:ea typeface="DejaVu Sans"/>
              </a:rPr>
              <a:t>Grace is for ALL men</a:t>
            </a:r>
            <a:endParaRPr/>
          </a:p>
          <a:p>
            <a:pPr marL="432000" indent="-323280">
              <a:lnSpc>
                <a:spcPct val="100000"/>
              </a:lnSpc>
              <a:buClr>
                <a:srgbClr val="ffffff"/>
              </a:buClr>
              <a:buSzPct val="45000"/>
              <a:buFont typeface="StarSymbol"/>
              <a:buChar char="l"/>
            </a:pPr>
            <a:r>
              <a:rPr b="1" lang="en-US" sz="3200" spc="-1" strike="noStrike">
                <a:solidFill>
                  <a:srgbClr val="000000"/>
                </a:solidFill>
                <a:uFill>
                  <a:solidFill>
                    <a:srgbClr val="ffffff"/>
                  </a:solidFill>
                </a:uFill>
                <a:latin typeface="Arial"/>
                <a:ea typeface="DejaVu Sans"/>
              </a:rPr>
              <a:t>Titus 2:11-12 </a:t>
            </a:r>
            <a:r>
              <a:rPr lang="en-US" sz="3200" spc="-1" strike="noStrike">
                <a:solidFill>
                  <a:srgbClr val="000000"/>
                </a:solidFill>
                <a:uFill>
                  <a:solidFill>
                    <a:srgbClr val="ffffff"/>
                  </a:solidFill>
                </a:uFill>
                <a:latin typeface="Arial"/>
                <a:ea typeface="DejaVu Sans"/>
              </a:rPr>
              <a:t>11 For the grace of God that brings salvation has appeared to all men, 12 teaching us that, denying ungodliness and worldly lusts, we should live soberly, righteously, and godly in the present age</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Some Basic Truths</a:t>
            </a:r>
            <a:endParaRPr/>
          </a:p>
        </p:txBody>
      </p:sp>
      <p:sp>
        <p:nvSpPr>
          <p:cNvPr id="83"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StarSymbol"/>
              <a:buChar char="l"/>
            </a:pPr>
            <a:r>
              <a:rPr b="1" lang="en-US" sz="3200" spc="-1" strike="noStrike">
                <a:solidFill>
                  <a:srgbClr val="000000"/>
                </a:solidFill>
                <a:uFill>
                  <a:solidFill>
                    <a:srgbClr val="ffffff"/>
                  </a:solidFill>
                </a:uFill>
                <a:latin typeface="Arial"/>
                <a:ea typeface="DejaVu Sans"/>
              </a:rPr>
              <a:t>Heaven has room for ALL men</a:t>
            </a:r>
            <a:endParaRPr/>
          </a:p>
          <a:p>
            <a:pPr marL="432000" indent="-323280">
              <a:lnSpc>
                <a:spcPct val="100000"/>
              </a:lnSpc>
              <a:buClr>
                <a:srgbClr val="ffffff"/>
              </a:buClr>
              <a:buSzPct val="45000"/>
              <a:buFont typeface="StarSymbol"/>
              <a:buChar char="l"/>
            </a:pPr>
            <a:r>
              <a:rPr b="1" lang="en-US" sz="3200" spc="-1" strike="noStrike">
                <a:solidFill>
                  <a:srgbClr val="000000"/>
                </a:solidFill>
                <a:uFill>
                  <a:solidFill>
                    <a:srgbClr val="ffffff"/>
                  </a:solidFill>
                </a:uFill>
                <a:latin typeface="Arial"/>
                <a:ea typeface="DejaVu Sans"/>
              </a:rPr>
              <a:t>Revelation 21:14-15 </a:t>
            </a:r>
            <a:r>
              <a:rPr lang="en-US" sz="3200" spc="-1" strike="noStrike">
                <a:solidFill>
                  <a:srgbClr val="000000"/>
                </a:solidFill>
                <a:uFill>
                  <a:solidFill>
                    <a:srgbClr val="ffffff"/>
                  </a:solidFill>
                </a:uFill>
                <a:latin typeface="Arial"/>
                <a:ea typeface="DejaVu Sans"/>
              </a:rPr>
              <a:t>14 Now the wall of the city had twelve foundations, and on them were the names of the twelve apostles of the Lamb. 15 And he who talked with me had a gold reed to measure the city, its gates, and its wall. </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Some Basic Truths</a:t>
            </a:r>
            <a:endParaRPr/>
          </a:p>
        </p:txBody>
      </p:sp>
      <p:sp>
        <p:nvSpPr>
          <p:cNvPr id="85"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a:lnSpc>
                <a:spcPct val="100000"/>
              </a:lnSpc>
            </a:pPr>
            <a:r>
              <a:rPr b="1" lang="en-US" sz="3200" spc="-1" strike="noStrike">
                <a:solidFill>
                  <a:srgbClr val="000000"/>
                </a:solidFill>
                <a:uFill>
                  <a:solidFill>
                    <a:srgbClr val="ffffff"/>
                  </a:solidFill>
                </a:uFill>
                <a:latin typeface="Arial"/>
                <a:ea typeface="DejaVu Sans"/>
              </a:rPr>
              <a:t>God knows who are His</a:t>
            </a:r>
            <a:endParaRPr/>
          </a:p>
          <a:p>
            <a:pPr>
              <a:lnSpc>
                <a:spcPct val="100000"/>
              </a:lnSpc>
            </a:pPr>
            <a:r>
              <a:rPr b="1" lang="en-US" sz="3200" spc="-1" strike="noStrike">
                <a:solidFill>
                  <a:srgbClr val="000000"/>
                </a:solidFill>
                <a:uFill>
                  <a:solidFill>
                    <a:srgbClr val="ffffff"/>
                  </a:solidFill>
                </a:uFill>
                <a:latin typeface="Arial"/>
                <a:ea typeface="DejaVu Sans"/>
              </a:rPr>
              <a:t>2 Timothy 2:19</a:t>
            </a:r>
            <a:r>
              <a:rPr lang="en-US" sz="3200" spc="-1" strike="noStrike">
                <a:solidFill>
                  <a:srgbClr val="000000"/>
                </a:solidFill>
                <a:uFill>
                  <a:solidFill>
                    <a:srgbClr val="ffffff"/>
                  </a:solidFill>
                </a:uFill>
                <a:latin typeface="Arial"/>
                <a:ea typeface="DejaVu Sans"/>
              </a:rPr>
              <a:t> Nevertheless the solid foundation of God stands, having this seal: "The Lord knows those who are His," and, "Let everyone who names the name of Christ depart from iniquity."</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Some Basic Truths</a:t>
            </a:r>
            <a:endParaRPr/>
          </a:p>
        </p:txBody>
      </p:sp>
      <p:sp>
        <p:nvSpPr>
          <p:cNvPr id="87"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a:lnSpc>
                <a:spcPct val="100000"/>
              </a:lnSpc>
            </a:pPr>
            <a:r>
              <a:rPr b="1" lang="en-US" sz="3200" spc="-1" strike="noStrike">
                <a:solidFill>
                  <a:srgbClr val="000000"/>
                </a:solidFill>
                <a:uFill>
                  <a:solidFill>
                    <a:srgbClr val="ffffff"/>
                  </a:solidFill>
                </a:uFill>
                <a:latin typeface="Arial"/>
                <a:ea typeface="DejaVu Sans"/>
              </a:rPr>
              <a:t>Jesus, not man, will judge on the last day</a:t>
            </a:r>
            <a:endParaRPr/>
          </a:p>
          <a:p>
            <a:pPr>
              <a:lnSpc>
                <a:spcPct val="100000"/>
              </a:lnSpc>
            </a:pPr>
            <a:r>
              <a:rPr b="1" lang="en-US" sz="3200" spc="-1" strike="noStrike">
                <a:solidFill>
                  <a:srgbClr val="000000"/>
                </a:solidFill>
                <a:uFill>
                  <a:solidFill>
                    <a:srgbClr val="ffffff"/>
                  </a:solidFill>
                </a:uFill>
                <a:latin typeface="Arial"/>
                <a:ea typeface="DejaVu Sans"/>
              </a:rPr>
              <a:t>John 5:22</a:t>
            </a:r>
            <a:r>
              <a:rPr lang="en-US" sz="3200" spc="-1" strike="noStrike">
                <a:solidFill>
                  <a:srgbClr val="000000"/>
                </a:solidFill>
                <a:uFill>
                  <a:solidFill>
                    <a:srgbClr val="ffffff"/>
                  </a:solidFill>
                </a:uFill>
                <a:latin typeface="Arial"/>
                <a:ea typeface="DejaVu Sans"/>
              </a:rPr>
              <a:t> For the Father judges no one, but has committed all judgment to the Son</a:t>
            </a:r>
            <a:endParaRPr/>
          </a:p>
          <a:p>
            <a:pPr>
              <a:lnSpc>
                <a:spcPct val="100000"/>
              </a:lnSpc>
            </a:pPr>
            <a:r>
              <a:rPr lang="en-US" sz="3200" spc="-1" strike="noStrike">
                <a:solidFill>
                  <a:srgbClr val="000000"/>
                </a:solidFill>
                <a:uFill>
                  <a:solidFill>
                    <a:srgbClr val="ffffff"/>
                  </a:solidFill>
                </a:uFill>
                <a:latin typeface="Arial"/>
                <a:ea typeface="DejaVu Sans"/>
              </a:rPr>
              <a:t> </a:t>
            </a:r>
            <a:endParaRPr/>
          </a:p>
          <a:p>
            <a:pPr>
              <a:lnSpc>
                <a:spcPct val="100000"/>
              </a:lnSpc>
            </a:pPr>
            <a:r>
              <a:rPr b="1" lang="en-US" sz="3200" spc="-1" strike="noStrike">
                <a:solidFill>
                  <a:srgbClr val="000000"/>
                </a:solidFill>
                <a:uFill>
                  <a:solidFill>
                    <a:srgbClr val="ffffff"/>
                  </a:solidFill>
                </a:uFill>
                <a:latin typeface="Arial"/>
                <a:ea typeface="DejaVu Sans"/>
              </a:rPr>
              <a:t>2 Timothy 4:1</a:t>
            </a:r>
            <a:r>
              <a:rPr lang="en-US" sz="3200" spc="-1" strike="noStrike">
                <a:solidFill>
                  <a:srgbClr val="000000"/>
                </a:solidFill>
                <a:uFill>
                  <a:solidFill>
                    <a:srgbClr val="ffffff"/>
                  </a:solidFill>
                </a:uFill>
                <a:latin typeface="Arial"/>
                <a:ea typeface="DejaVu Sans"/>
              </a:rPr>
              <a:t>  I charge you therefore before God and the Lord Jesus Christ, who will judge the living and the dead at His appearing and His kingdom</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Some Basic Truths</a:t>
            </a:r>
            <a:endParaRPr/>
          </a:p>
        </p:txBody>
      </p:sp>
      <p:sp>
        <p:nvSpPr>
          <p:cNvPr id="89" name="CustomShape 2"/>
          <p:cNvSpPr/>
          <p:nvPr/>
        </p:nvSpPr>
        <p:spPr>
          <a:xfrm>
            <a:off x="504000" y="1326600"/>
            <a:ext cx="9070920" cy="3976200"/>
          </a:xfrm>
          <a:prstGeom prst="rect">
            <a:avLst/>
          </a:prstGeom>
          <a:noFill/>
          <a:ln>
            <a:noFill/>
          </a:ln>
        </p:spPr>
        <p:style>
          <a:lnRef idx="0"/>
          <a:fillRef idx="0"/>
          <a:effectRef idx="0"/>
          <a:fontRef idx="minor"/>
        </p:style>
        <p:txBody>
          <a:bodyPr lIns="0" rIns="0" tIns="0" bIns="0"/>
          <a:p>
            <a:pPr>
              <a:lnSpc>
                <a:spcPct val="100000"/>
              </a:lnSpc>
            </a:pPr>
            <a:r>
              <a:rPr b="1" lang="en-US" sz="2800" spc="-1" strike="noStrike">
                <a:solidFill>
                  <a:srgbClr val="000000"/>
                </a:solidFill>
                <a:uFill>
                  <a:solidFill>
                    <a:srgbClr val="ffffff"/>
                  </a:solidFill>
                </a:uFill>
                <a:latin typeface="Arial"/>
                <a:ea typeface="DejaVu Sans"/>
              </a:rPr>
              <a:t>Scripture is open for all to understand</a:t>
            </a:r>
            <a:endParaRPr/>
          </a:p>
          <a:p>
            <a:pPr>
              <a:lnSpc>
                <a:spcPct val="100000"/>
              </a:lnSpc>
            </a:pPr>
            <a:r>
              <a:rPr b="1" lang="en-US" sz="2800" spc="-1" strike="noStrike">
                <a:solidFill>
                  <a:srgbClr val="000000"/>
                </a:solidFill>
                <a:uFill>
                  <a:solidFill>
                    <a:srgbClr val="ffffff"/>
                  </a:solidFill>
                </a:uFill>
                <a:latin typeface="Arial"/>
                <a:ea typeface="DejaVu Sans"/>
              </a:rPr>
              <a:t>John 5:39</a:t>
            </a:r>
            <a:r>
              <a:rPr lang="en-US" sz="2800" spc="-1" strike="noStrike">
                <a:solidFill>
                  <a:srgbClr val="000000"/>
                </a:solidFill>
                <a:uFill>
                  <a:solidFill>
                    <a:srgbClr val="ffffff"/>
                  </a:solidFill>
                </a:uFill>
                <a:latin typeface="Arial"/>
                <a:ea typeface="DejaVu Sans"/>
              </a:rPr>
              <a:t> You search the Scriptures, for in them you think you have eternal life; and these are they which testify of Me. </a:t>
            </a:r>
            <a:endParaRPr/>
          </a:p>
          <a:p>
            <a:pPr>
              <a:lnSpc>
                <a:spcPct val="100000"/>
              </a:lnSpc>
            </a:pPr>
            <a:r>
              <a:rPr b="1" lang="en-US" sz="2800" spc="-1" strike="noStrike">
                <a:solidFill>
                  <a:srgbClr val="000000"/>
                </a:solidFill>
                <a:uFill>
                  <a:solidFill>
                    <a:srgbClr val="ffffff"/>
                  </a:solidFill>
                </a:uFill>
                <a:latin typeface="Arial"/>
                <a:ea typeface="DejaVu Sans"/>
              </a:rPr>
              <a:t>Ephesians 3:3-4</a:t>
            </a:r>
            <a:r>
              <a:rPr lang="en-US" sz="2800" spc="-1" strike="noStrike">
                <a:solidFill>
                  <a:srgbClr val="000000"/>
                </a:solidFill>
                <a:uFill>
                  <a:solidFill>
                    <a:srgbClr val="ffffff"/>
                  </a:solidFill>
                </a:uFill>
                <a:latin typeface="Arial"/>
                <a:ea typeface="DejaVu Sans"/>
              </a:rPr>
              <a:t>  3 how that by revelation He made known to me the mystery (as I have briefly written already, 4 by which, when you read, you may understand my knowledge in the mystery of Christ)</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12</TotalTime>
  <Application>LibreOffice/5.0.2.2$Windows_x86 LibreOffice_project/37b43f919e4de5eeaca9b9755ed688758a8251fe</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2015-10-19T10:40:48Z</dcterms:created>
  <dc:creator>Manly Luscombe</dc:creator>
  <dc:language>en-US</dc:language>
  <cp:lastModifiedBy>Manly Luscombe</cp:lastModifiedBy>
  <dcterms:modified xsi:type="dcterms:W3CDTF">2015-10-19T15:15:54Z</dcterms:modified>
  <cp:revision>2</cp:revision>
</cp:coreProperties>
</file>