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90"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nly Luscombe" userId="d66a401e1e7a39bf" providerId="LiveId" clId="{76E2CCB0-C92C-48C0-A2DD-6A9292971397}"/>
    <pc:docChg chg="custSel modSld modMainMaster">
      <pc:chgData name="Manly Luscombe" userId="d66a401e1e7a39bf" providerId="LiveId" clId="{76E2CCB0-C92C-48C0-A2DD-6A9292971397}" dt="2021-03-27T23:52:26.704" v="29"/>
      <pc:docMkLst>
        <pc:docMk/>
      </pc:docMkLst>
      <pc:sldChg chg="modSp mod modTransition">
        <pc:chgData name="Manly Luscombe" userId="d66a401e1e7a39bf" providerId="LiveId" clId="{76E2CCB0-C92C-48C0-A2DD-6A9292971397}" dt="2021-03-27T23:52:26.704" v="29"/>
        <pc:sldMkLst>
          <pc:docMk/>
          <pc:sldMk cId="3938677008" sldId="256"/>
        </pc:sldMkLst>
        <pc:spChg chg="mod">
          <ac:chgData name="Manly Luscombe" userId="d66a401e1e7a39bf" providerId="LiveId" clId="{76E2CCB0-C92C-48C0-A2DD-6A9292971397}" dt="2021-03-27T23:51:36.156" v="26" actId="20577"/>
          <ac:spMkLst>
            <pc:docMk/>
            <pc:sldMk cId="3938677008" sldId="256"/>
            <ac:spMk id="3" creationId="{9BB59B2C-A941-4FF6-89DB-9653EE8E547E}"/>
          </ac:spMkLst>
        </pc:spChg>
      </pc:sldChg>
      <pc:sldChg chg="modTransition">
        <pc:chgData name="Manly Luscombe" userId="d66a401e1e7a39bf" providerId="LiveId" clId="{76E2CCB0-C92C-48C0-A2DD-6A9292971397}" dt="2021-03-27T23:52:26.704" v="29"/>
        <pc:sldMkLst>
          <pc:docMk/>
          <pc:sldMk cId="489610361" sldId="257"/>
        </pc:sldMkLst>
      </pc:sldChg>
      <pc:sldChg chg="modTransition">
        <pc:chgData name="Manly Luscombe" userId="d66a401e1e7a39bf" providerId="LiveId" clId="{76E2CCB0-C92C-48C0-A2DD-6A9292971397}" dt="2021-03-27T23:52:26.704" v="29"/>
        <pc:sldMkLst>
          <pc:docMk/>
          <pc:sldMk cId="2017085655" sldId="258"/>
        </pc:sldMkLst>
      </pc:sldChg>
      <pc:sldChg chg="modTransition">
        <pc:chgData name="Manly Luscombe" userId="d66a401e1e7a39bf" providerId="LiveId" clId="{76E2CCB0-C92C-48C0-A2DD-6A9292971397}" dt="2021-03-27T23:52:26.704" v="29"/>
        <pc:sldMkLst>
          <pc:docMk/>
          <pc:sldMk cId="513100013" sldId="259"/>
        </pc:sldMkLst>
      </pc:sldChg>
      <pc:sldChg chg="modTransition">
        <pc:chgData name="Manly Luscombe" userId="d66a401e1e7a39bf" providerId="LiveId" clId="{76E2CCB0-C92C-48C0-A2DD-6A9292971397}" dt="2021-03-27T23:52:26.704" v="29"/>
        <pc:sldMkLst>
          <pc:docMk/>
          <pc:sldMk cId="837070406" sldId="260"/>
        </pc:sldMkLst>
      </pc:sldChg>
      <pc:sldChg chg="modTransition">
        <pc:chgData name="Manly Luscombe" userId="d66a401e1e7a39bf" providerId="LiveId" clId="{76E2CCB0-C92C-48C0-A2DD-6A9292971397}" dt="2021-03-27T23:52:26.704" v="29"/>
        <pc:sldMkLst>
          <pc:docMk/>
          <pc:sldMk cId="2702790714" sldId="261"/>
        </pc:sldMkLst>
      </pc:sldChg>
      <pc:sldChg chg="modTransition">
        <pc:chgData name="Manly Luscombe" userId="d66a401e1e7a39bf" providerId="LiveId" clId="{76E2CCB0-C92C-48C0-A2DD-6A9292971397}" dt="2021-03-27T23:52:26.704" v="29"/>
        <pc:sldMkLst>
          <pc:docMk/>
          <pc:sldMk cId="1395336856" sldId="262"/>
        </pc:sldMkLst>
      </pc:sldChg>
      <pc:sldChg chg="modTransition">
        <pc:chgData name="Manly Luscombe" userId="d66a401e1e7a39bf" providerId="LiveId" clId="{76E2CCB0-C92C-48C0-A2DD-6A9292971397}" dt="2021-03-27T23:52:26.704" v="29"/>
        <pc:sldMkLst>
          <pc:docMk/>
          <pc:sldMk cId="1192811581" sldId="263"/>
        </pc:sldMkLst>
      </pc:sldChg>
      <pc:sldMasterChg chg="modTransition modSldLayout">
        <pc:chgData name="Manly Luscombe" userId="d66a401e1e7a39bf" providerId="LiveId" clId="{76E2CCB0-C92C-48C0-A2DD-6A9292971397}" dt="2021-03-27T23:52:26.704" v="29"/>
        <pc:sldMasterMkLst>
          <pc:docMk/>
          <pc:sldMasterMk cId="676019871" sldId="2147483648"/>
        </pc:sldMasterMkLst>
        <pc:sldLayoutChg chg="modTransition">
          <pc:chgData name="Manly Luscombe" userId="d66a401e1e7a39bf" providerId="LiveId" clId="{76E2CCB0-C92C-48C0-A2DD-6A9292971397}" dt="2021-03-27T23:52:26.704" v="29"/>
          <pc:sldLayoutMkLst>
            <pc:docMk/>
            <pc:sldMasterMk cId="676019871" sldId="2147483648"/>
            <pc:sldLayoutMk cId="2040403517" sldId="2147483649"/>
          </pc:sldLayoutMkLst>
        </pc:sldLayoutChg>
        <pc:sldLayoutChg chg="modTransition">
          <pc:chgData name="Manly Luscombe" userId="d66a401e1e7a39bf" providerId="LiveId" clId="{76E2CCB0-C92C-48C0-A2DD-6A9292971397}" dt="2021-03-27T23:52:26.704" v="29"/>
          <pc:sldLayoutMkLst>
            <pc:docMk/>
            <pc:sldMasterMk cId="676019871" sldId="2147483648"/>
            <pc:sldLayoutMk cId="1385727795" sldId="2147483650"/>
          </pc:sldLayoutMkLst>
        </pc:sldLayoutChg>
        <pc:sldLayoutChg chg="modTransition">
          <pc:chgData name="Manly Luscombe" userId="d66a401e1e7a39bf" providerId="LiveId" clId="{76E2CCB0-C92C-48C0-A2DD-6A9292971397}" dt="2021-03-27T23:52:26.704" v="29"/>
          <pc:sldLayoutMkLst>
            <pc:docMk/>
            <pc:sldMasterMk cId="676019871" sldId="2147483648"/>
            <pc:sldLayoutMk cId="1886903841" sldId="2147483651"/>
          </pc:sldLayoutMkLst>
        </pc:sldLayoutChg>
        <pc:sldLayoutChg chg="modTransition">
          <pc:chgData name="Manly Luscombe" userId="d66a401e1e7a39bf" providerId="LiveId" clId="{76E2CCB0-C92C-48C0-A2DD-6A9292971397}" dt="2021-03-27T23:52:26.704" v="29"/>
          <pc:sldLayoutMkLst>
            <pc:docMk/>
            <pc:sldMasterMk cId="676019871" sldId="2147483648"/>
            <pc:sldLayoutMk cId="3552920703" sldId="2147483652"/>
          </pc:sldLayoutMkLst>
        </pc:sldLayoutChg>
        <pc:sldLayoutChg chg="modTransition">
          <pc:chgData name="Manly Luscombe" userId="d66a401e1e7a39bf" providerId="LiveId" clId="{76E2CCB0-C92C-48C0-A2DD-6A9292971397}" dt="2021-03-27T23:52:26.704" v="29"/>
          <pc:sldLayoutMkLst>
            <pc:docMk/>
            <pc:sldMasterMk cId="676019871" sldId="2147483648"/>
            <pc:sldLayoutMk cId="1271072437" sldId="2147483653"/>
          </pc:sldLayoutMkLst>
        </pc:sldLayoutChg>
        <pc:sldLayoutChg chg="modTransition">
          <pc:chgData name="Manly Luscombe" userId="d66a401e1e7a39bf" providerId="LiveId" clId="{76E2CCB0-C92C-48C0-A2DD-6A9292971397}" dt="2021-03-27T23:52:26.704" v="29"/>
          <pc:sldLayoutMkLst>
            <pc:docMk/>
            <pc:sldMasterMk cId="676019871" sldId="2147483648"/>
            <pc:sldLayoutMk cId="3458589024" sldId="2147483654"/>
          </pc:sldLayoutMkLst>
        </pc:sldLayoutChg>
        <pc:sldLayoutChg chg="modTransition">
          <pc:chgData name="Manly Luscombe" userId="d66a401e1e7a39bf" providerId="LiveId" clId="{76E2CCB0-C92C-48C0-A2DD-6A9292971397}" dt="2021-03-27T23:52:26.704" v="29"/>
          <pc:sldLayoutMkLst>
            <pc:docMk/>
            <pc:sldMasterMk cId="676019871" sldId="2147483648"/>
            <pc:sldLayoutMk cId="2229427876" sldId="2147483655"/>
          </pc:sldLayoutMkLst>
        </pc:sldLayoutChg>
        <pc:sldLayoutChg chg="modTransition">
          <pc:chgData name="Manly Luscombe" userId="d66a401e1e7a39bf" providerId="LiveId" clId="{76E2CCB0-C92C-48C0-A2DD-6A9292971397}" dt="2021-03-27T23:52:26.704" v="29"/>
          <pc:sldLayoutMkLst>
            <pc:docMk/>
            <pc:sldMasterMk cId="676019871" sldId="2147483648"/>
            <pc:sldLayoutMk cId="1746229328" sldId="2147483656"/>
          </pc:sldLayoutMkLst>
        </pc:sldLayoutChg>
        <pc:sldLayoutChg chg="modTransition">
          <pc:chgData name="Manly Luscombe" userId="d66a401e1e7a39bf" providerId="LiveId" clId="{76E2CCB0-C92C-48C0-A2DD-6A9292971397}" dt="2021-03-27T23:52:26.704" v="29"/>
          <pc:sldLayoutMkLst>
            <pc:docMk/>
            <pc:sldMasterMk cId="676019871" sldId="2147483648"/>
            <pc:sldLayoutMk cId="50383106" sldId="2147483657"/>
          </pc:sldLayoutMkLst>
        </pc:sldLayoutChg>
        <pc:sldLayoutChg chg="modTransition">
          <pc:chgData name="Manly Luscombe" userId="d66a401e1e7a39bf" providerId="LiveId" clId="{76E2CCB0-C92C-48C0-A2DD-6A9292971397}" dt="2021-03-27T23:52:26.704" v="29"/>
          <pc:sldLayoutMkLst>
            <pc:docMk/>
            <pc:sldMasterMk cId="676019871" sldId="2147483648"/>
            <pc:sldLayoutMk cId="2087730908" sldId="2147483658"/>
          </pc:sldLayoutMkLst>
        </pc:sldLayoutChg>
        <pc:sldLayoutChg chg="modTransition">
          <pc:chgData name="Manly Luscombe" userId="d66a401e1e7a39bf" providerId="LiveId" clId="{76E2CCB0-C92C-48C0-A2DD-6A9292971397}" dt="2021-03-27T23:52:26.704" v="29"/>
          <pc:sldLayoutMkLst>
            <pc:docMk/>
            <pc:sldMasterMk cId="676019871" sldId="2147483648"/>
            <pc:sldLayoutMk cId="4109811867" sldId="2147483659"/>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C4AEFA-D076-4318-96D3-B4119190F1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8E6E25E-D2DB-42B0-BE53-64A420D25B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10BAF5C-4357-4620-A6C6-E6D51EFCC0FE}"/>
              </a:ext>
            </a:extLst>
          </p:cNvPr>
          <p:cNvSpPr>
            <a:spLocks noGrp="1"/>
          </p:cNvSpPr>
          <p:nvPr>
            <p:ph type="dt" sz="half" idx="10"/>
          </p:nvPr>
        </p:nvSpPr>
        <p:spPr/>
        <p:txBody>
          <a:bodyPr/>
          <a:lstStyle/>
          <a:p>
            <a:fld id="{BEBB7C72-DE5A-4066-8B2F-3960F22ACC63}" type="datetimeFigureOut">
              <a:rPr lang="en-US" smtClean="0"/>
              <a:t>3/27/2021</a:t>
            </a:fld>
            <a:endParaRPr lang="en-US"/>
          </a:p>
        </p:txBody>
      </p:sp>
      <p:sp>
        <p:nvSpPr>
          <p:cNvPr id="5" name="Footer Placeholder 4">
            <a:extLst>
              <a:ext uri="{FF2B5EF4-FFF2-40B4-BE49-F238E27FC236}">
                <a16:creationId xmlns:a16="http://schemas.microsoft.com/office/drawing/2014/main" id="{D3370D39-BE64-4CC7-AE4B-E4FDA3F8672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0C768A-734E-4B7A-9FCE-6ED5C2EDEEBA}"/>
              </a:ext>
            </a:extLst>
          </p:cNvPr>
          <p:cNvSpPr>
            <a:spLocks noGrp="1"/>
          </p:cNvSpPr>
          <p:nvPr>
            <p:ph type="sldNum" sz="quarter" idx="12"/>
          </p:nvPr>
        </p:nvSpPr>
        <p:spPr/>
        <p:txBody>
          <a:bodyPr/>
          <a:lstStyle/>
          <a:p>
            <a:fld id="{5CF69C6B-29B2-4EE0-BCC7-F6EFE3416E9A}" type="slidenum">
              <a:rPr lang="en-US" smtClean="0"/>
              <a:t>‹#›</a:t>
            </a:fld>
            <a:endParaRPr lang="en-US"/>
          </a:p>
        </p:txBody>
      </p:sp>
    </p:spTree>
    <p:extLst>
      <p:ext uri="{BB962C8B-B14F-4D97-AF65-F5344CB8AC3E}">
        <p14:creationId xmlns:p14="http://schemas.microsoft.com/office/powerpoint/2010/main" val="2040403517"/>
      </p:ext>
    </p:extLst>
  </p:cSld>
  <p:clrMapOvr>
    <a:masterClrMapping/>
  </p:clrMapOvr>
  <mc:AlternateContent xmlns:mc="http://schemas.openxmlformats.org/markup-compatibility/2006">
    <mc:Choice xmlns:p14="http://schemas.microsoft.com/office/powerpoint/2010/main" Requires="p14">
      <p:transition spd="slow" p14:dur="1400">
        <p14:doors/>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55200-C8DE-404B-9AF8-8CC94217EC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4C5767-9931-4E73-8B5D-33FD1A5701C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DCF2B-EF48-47E6-86D6-9F598BC1E648}"/>
              </a:ext>
            </a:extLst>
          </p:cNvPr>
          <p:cNvSpPr>
            <a:spLocks noGrp="1"/>
          </p:cNvSpPr>
          <p:nvPr>
            <p:ph type="dt" sz="half" idx="10"/>
          </p:nvPr>
        </p:nvSpPr>
        <p:spPr/>
        <p:txBody>
          <a:bodyPr/>
          <a:lstStyle/>
          <a:p>
            <a:fld id="{BEBB7C72-DE5A-4066-8B2F-3960F22ACC63}" type="datetimeFigureOut">
              <a:rPr lang="en-US" smtClean="0"/>
              <a:t>3/27/2021</a:t>
            </a:fld>
            <a:endParaRPr lang="en-US"/>
          </a:p>
        </p:txBody>
      </p:sp>
      <p:sp>
        <p:nvSpPr>
          <p:cNvPr id="5" name="Footer Placeholder 4">
            <a:extLst>
              <a:ext uri="{FF2B5EF4-FFF2-40B4-BE49-F238E27FC236}">
                <a16:creationId xmlns:a16="http://schemas.microsoft.com/office/drawing/2014/main" id="{D7B7E089-4F54-4E1B-A154-472769ED4F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EAF9E8-D9B1-4AF4-88BD-56BAC9D2389C}"/>
              </a:ext>
            </a:extLst>
          </p:cNvPr>
          <p:cNvSpPr>
            <a:spLocks noGrp="1"/>
          </p:cNvSpPr>
          <p:nvPr>
            <p:ph type="sldNum" sz="quarter" idx="12"/>
          </p:nvPr>
        </p:nvSpPr>
        <p:spPr/>
        <p:txBody>
          <a:bodyPr/>
          <a:lstStyle/>
          <a:p>
            <a:fld id="{5CF69C6B-29B2-4EE0-BCC7-F6EFE3416E9A}" type="slidenum">
              <a:rPr lang="en-US" smtClean="0"/>
              <a:t>‹#›</a:t>
            </a:fld>
            <a:endParaRPr lang="en-US"/>
          </a:p>
        </p:txBody>
      </p:sp>
    </p:spTree>
    <p:extLst>
      <p:ext uri="{BB962C8B-B14F-4D97-AF65-F5344CB8AC3E}">
        <p14:creationId xmlns:p14="http://schemas.microsoft.com/office/powerpoint/2010/main" val="2087730908"/>
      </p:ext>
    </p:extLst>
  </p:cSld>
  <p:clrMapOvr>
    <a:masterClrMapping/>
  </p:clrMapOvr>
  <mc:AlternateContent xmlns:mc="http://schemas.openxmlformats.org/markup-compatibility/2006">
    <mc:Choice xmlns:p14="http://schemas.microsoft.com/office/powerpoint/2010/main" Requires="p14">
      <p:transition spd="slow" p14:dur="1400">
        <p14:doors/>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981A639-F1CF-454B-80DF-7D5B1F6C53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C8BD056-3065-4287-8227-5F11C0A94EB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4BB61E5-38CE-442E-A94A-CDE5EF8D7BEE}"/>
              </a:ext>
            </a:extLst>
          </p:cNvPr>
          <p:cNvSpPr>
            <a:spLocks noGrp="1"/>
          </p:cNvSpPr>
          <p:nvPr>
            <p:ph type="dt" sz="half" idx="10"/>
          </p:nvPr>
        </p:nvSpPr>
        <p:spPr/>
        <p:txBody>
          <a:bodyPr/>
          <a:lstStyle/>
          <a:p>
            <a:fld id="{BEBB7C72-DE5A-4066-8B2F-3960F22ACC63}" type="datetimeFigureOut">
              <a:rPr lang="en-US" smtClean="0"/>
              <a:t>3/27/2021</a:t>
            </a:fld>
            <a:endParaRPr lang="en-US"/>
          </a:p>
        </p:txBody>
      </p:sp>
      <p:sp>
        <p:nvSpPr>
          <p:cNvPr id="5" name="Footer Placeholder 4">
            <a:extLst>
              <a:ext uri="{FF2B5EF4-FFF2-40B4-BE49-F238E27FC236}">
                <a16:creationId xmlns:a16="http://schemas.microsoft.com/office/drawing/2014/main" id="{2D49C131-6AEB-4915-94B6-7C0AEFCE0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E65AD66-2336-49C2-AA38-75437572E925}"/>
              </a:ext>
            </a:extLst>
          </p:cNvPr>
          <p:cNvSpPr>
            <a:spLocks noGrp="1"/>
          </p:cNvSpPr>
          <p:nvPr>
            <p:ph type="sldNum" sz="quarter" idx="12"/>
          </p:nvPr>
        </p:nvSpPr>
        <p:spPr/>
        <p:txBody>
          <a:bodyPr/>
          <a:lstStyle/>
          <a:p>
            <a:fld id="{5CF69C6B-29B2-4EE0-BCC7-F6EFE3416E9A}" type="slidenum">
              <a:rPr lang="en-US" smtClean="0"/>
              <a:t>‹#›</a:t>
            </a:fld>
            <a:endParaRPr lang="en-US"/>
          </a:p>
        </p:txBody>
      </p:sp>
    </p:spTree>
    <p:extLst>
      <p:ext uri="{BB962C8B-B14F-4D97-AF65-F5344CB8AC3E}">
        <p14:creationId xmlns:p14="http://schemas.microsoft.com/office/powerpoint/2010/main" val="4109811867"/>
      </p:ext>
    </p:extLst>
  </p:cSld>
  <p:clrMapOvr>
    <a:masterClrMapping/>
  </p:clrMapOvr>
  <mc:AlternateContent xmlns:mc="http://schemas.openxmlformats.org/markup-compatibility/2006">
    <mc:Choice xmlns:p14="http://schemas.microsoft.com/office/powerpoint/2010/main" Requires="p14">
      <p:transition spd="slow" p14:dur="1400">
        <p14:doors/>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946AA-B557-4ED4-9346-0108965AD4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077C1F9-55DB-4104-B514-31E03129E16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AE632D-DAED-41FF-8DBE-DE3D6444BE67}"/>
              </a:ext>
            </a:extLst>
          </p:cNvPr>
          <p:cNvSpPr>
            <a:spLocks noGrp="1"/>
          </p:cNvSpPr>
          <p:nvPr>
            <p:ph type="dt" sz="half" idx="10"/>
          </p:nvPr>
        </p:nvSpPr>
        <p:spPr/>
        <p:txBody>
          <a:bodyPr/>
          <a:lstStyle/>
          <a:p>
            <a:fld id="{BEBB7C72-DE5A-4066-8B2F-3960F22ACC63}" type="datetimeFigureOut">
              <a:rPr lang="en-US" smtClean="0"/>
              <a:t>3/27/2021</a:t>
            </a:fld>
            <a:endParaRPr lang="en-US"/>
          </a:p>
        </p:txBody>
      </p:sp>
      <p:sp>
        <p:nvSpPr>
          <p:cNvPr id="5" name="Footer Placeholder 4">
            <a:extLst>
              <a:ext uri="{FF2B5EF4-FFF2-40B4-BE49-F238E27FC236}">
                <a16:creationId xmlns:a16="http://schemas.microsoft.com/office/drawing/2014/main" id="{2745F027-C599-453F-B481-790D40D2D7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66609B-1A91-4712-8ACA-C2272AC21BE8}"/>
              </a:ext>
            </a:extLst>
          </p:cNvPr>
          <p:cNvSpPr>
            <a:spLocks noGrp="1"/>
          </p:cNvSpPr>
          <p:nvPr>
            <p:ph type="sldNum" sz="quarter" idx="12"/>
          </p:nvPr>
        </p:nvSpPr>
        <p:spPr/>
        <p:txBody>
          <a:bodyPr/>
          <a:lstStyle/>
          <a:p>
            <a:fld id="{5CF69C6B-29B2-4EE0-BCC7-F6EFE3416E9A}" type="slidenum">
              <a:rPr lang="en-US" smtClean="0"/>
              <a:t>‹#›</a:t>
            </a:fld>
            <a:endParaRPr lang="en-US"/>
          </a:p>
        </p:txBody>
      </p:sp>
    </p:spTree>
    <p:extLst>
      <p:ext uri="{BB962C8B-B14F-4D97-AF65-F5344CB8AC3E}">
        <p14:creationId xmlns:p14="http://schemas.microsoft.com/office/powerpoint/2010/main" val="1385727795"/>
      </p:ext>
    </p:extLst>
  </p:cSld>
  <p:clrMapOvr>
    <a:masterClrMapping/>
  </p:clrMapOvr>
  <mc:AlternateContent xmlns:mc="http://schemas.openxmlformats.org/markup-compatibility/2006">
    <mc:Choice xmlns:p14="http://schemas.microsoft.com/office/powerpoint/2010/main" Requires="p14">
      <p:transition spd="slow" p14:dur="1400">
        <p14:doors/>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15F55-735B-48AB-BDAB-39F56BF4E6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7255CDB-9C17-40EF-9DA1-2E2FEB129C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170BCFC-B9BA-45E4-BC24-0AB9F30641A2}"/>
              </a:ext>
            </a:extLst>
          </p:cNvPr>
          <p:cNvSpPr>
            <a:spLocks noGrp="1"/>
          </p:cNvSpPr>
          <p:nvPr>
            <p:ph type="dt" sz="half" idx="10"/>
          </p:nvPr>
        </p:nvSpPr>
        <p:spPr/>
        <p:txBody>
          <a:bodyPr/>
          <a:lstStyle/>
          <a:p>
            <a:fld id="{BEBB7C72-DE5A-4066-8B2F-3960F22ACC63}" type="datetimeFigureOut">
              <a:rPr lang="en-US" smtClean="0"/>
              <a:t>3/27/2021</a:t>
            </a:fld>
            <a:endParaRPr lang="en-US"/>
          </a:p>
        </p:txBody>
      </p:sp>
      <p:sp>
        <p:nvSpPr>
          <p:cNvPr id="5" name="Footer Placeholder 4">
            <a:extLst>
              <a:ext uri="{FF2B5EF4-FFF2-40B4-BE49-F238E27FC236}">
                <a16:creationId xmlns:a16="http://schemas.microsoft.com/office/drawing/2014/main" id="{62415F71-CD4F-4B25-9D72-631E045057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C20E0C-281B-412C-829F-B2B80D5A64D8}"/>
              </a:ext>
            </a:extLst>
          </p:cNvPr>
          <p:cNvSpPr>
            <a:spLocks noGrp="1"/>
          </p:cNvSpPr>
          <p:nvPr>
            <p:ph type="sldNum" sz="quarter" idx="12"/>
          </p:nvPr>
        </p:nvSpPr>
        <p:spPr/>
        <p:txBody>
          <a:bodyPr/>
          <a:lstStyle/>
          <a:p>
            <a:fld id="{5CF69C6B-29B2-4EE0-BCC7-F6EFE3416E9A}" type="slidenum">
              <a:rPr lang="en-US" smtClean="0"/>
              <a:t>‹#›</a:t>
            </a:fld>
            <a:endParaRPr lang="en-US"/>
          </a:p>
        </p:txBody>
      </p:sp>
    </p:spTree>
    <p:extLst>
      <p:ext uri="{BB962C8B-B14F-4D97-AF65-F5344CB8AC3E}">
        <p14:creationId xmlns:p14="http://schemas.microsoft.com/office/powerpoint/2010/main" val="1886903841"/>
      </p:ext>
    </p:extLst>
  </p:cSld>
  <p:clrMapOvr>
    <a:masterClrMapping/>
  </p:clrMapOvr>
  <mc:AlternateContent xmlns:mc="http://schemas.openxmlformats.org/markup-compatibility/2006">
    <mc:Choice xmlns:p14="http://schemas.microsoft.com/office/powerpoint/2010/main" Requires="p14">
      <p:transition spd="slow" p14:dur="1400">
        <p14:doors/>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BC014-C0C4-4C52-BC28-BB58AC0D29F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B270375-8E1D-4671-B8F4-01C254C6E6D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5D9F54A-AA3E-4C43-B24F-A2896169334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8C683C8-E709-4983-9937-710038AC615E}"/>
              </a:ext>
            </a:extLst>
          </p:cNvPr>
          <p:cNvSpPr>
            <a:spLocks noGrp="1"/>
          </p:cNvSpPr>
          <p:nvPr>
            <p:ph type="dt" sz="half" idx="10"/>
          </p:nvPr>
        </p:nvSpPr>
        <p:spPr/>
        <p:txBody>
          <a:bodyPr/>
          <a:lstStyle/>
          <a:p>
            <a:fld id="{BEBB7C72-DE5A-4066-8B2F-3960F22ACC63}" type="datetimeFigureOut">
              <a:rPr lang="en-US" smtClean="0"/>
              <a:t>3/27/2021</a:t>
            </a:fld>
            <a:endParaRPr lang="en-US"/>
          </a:p>
        </p:txBody>
      </p:sp>
      <p:sp>
        <p:nvSpPr>
          <p:cNvPr id="6" name="Footer Placeholder 5">
            <a:extLst>
              <a:ext uri="{FF2B5EF4-FFF2-40B4-BE49-F238E27FC236}">
                <a16:creationId xmlns:a16="http://schemas.microsoft.com/office/drawing/2014/main" id="{5E0C2F90-BBB4-4532-B24A-9CB001965F3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379C5E3-9D33-4FC5-885D-3E2BE086E0EB}"/>
              </a:ext>
            </a:extLst>
          </p:cNvPr>
          <p:cNvSpPr>
            <a:spLocks noGrp="1"/>
          </p:cNvSpPr>
          <p:nvPr>
            <p:ph type="sldNum" sz="quarter" idx="12"/>
          </p:nvPr>
        </p:nvSpPr>
        <p:spPr/>
        <p:txBody>
          <a:bodyPr/>
          <a:lstStyle/>
          <a:p>
            <a:fld id="{5CF69C6B-29B2-4EE0-BCC7-F6EFE3416E9A}" type="slidenum">
              <a:rPr lang="en-US" smtClean="0"/>
              <a:t>‹#›</a:t>
            </a:fld>
            <a:endParaRPr lang="en-US"/>
          </a:p>
        </p:txBody>
      </p:sp>
    </p:spTree>
    <p:extLst>
      <p:ext uri="{BB962C8B-B14F-4D97-AF65-F5344CB8AC3E}">
        <p14:creationId xmlns:p14="http://schemas.microsoft.com/office/powerpoint/2010/main" val="3552920703"/>
      </p:ext>
    </p:extLst>
  </p:cSld>
  <p:clrMapOvr>
    <a:masterClrMapping/>
  </p:clrMapOvr>
  <mc:AlternateContent xmlns:mc="http://schemas.openxmlformats.org/markup-compatibility/2006">
    <mc:Choice xmlns:p14="http://schemas.microsoft.com/office/powerpoint/2010/main" Requires="p14">
      <p:transition spd="slow" p14:dur="1400">
        <p14:doors/>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65360-43B9-4819-A662-3029A599976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58A90C7-7BFB-4313-8262-9B4967C61B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E72E7AA-1442-4F2A-A85C-74EF6ADD14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C613EDE-6319-425A-82C6-3265C85218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C09B958-F855-4801-9648-7679F87775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6A6219A-D690-4D3E-8857-4DF7E77739FC}"/>
              </a:ext>
            </a:extLst>
          </p:cNvPr>
          <p:cNvSpPr>
            <a:spLocks noGrp="1"/>
          </p:cNvSpPr>
          <p:nvPr>
            <p:ph type="dt" sz="half" idx="10"/>
          </p:nvPr>
        </p:nvSpPr>
        <p:spPr/>
        <p:txBody>
          <a:bodyPr/>
          <a:lstStyle/>
          <a:p>
            <a:fld id="{BEBB7C72-DE5A-4066-8B2F-3960F22ACC63}" type="datetimeFigureOut">
              <a:rPr lang="en-US" smtClean="0"/>
              <a:t>3/27/2021</a:t>
            </a:fld>
            <a:endParaRPr lang="en-US"/>
          </a:p>
        </p:txBody>
      </p:sp>
      <p:sp>
        <p:nvSpPr>
          <p:cNvPr id="8" name="Footer Placeholder 7">
            <a:extLst>
              <a:ext uri="{FF2B5EF4-FFF2-40B4-BE49-F238E27FC236}">
                <a16:creationId xmlns:a16="http://schemas.microsoft.com/office/drawing/2014/main" id="{ABD2F873-B573-4450-ACAE-FD4A3B752ED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A9843F4-A298-4CC2-8D58-9A1BA75C04C4}"/>
              </a:ext>
            </a:extLst>
          </p:cNvPr>
          <p:cNvSpPr>
            <a:spLocks noGrp="1"/>
          </p:cNvSpPr>
          <p:nvPr>
            <p:ph type="sldNum" sz="quarter" idx="12"/>
          </p:nvPr>
        </p:nvSpPr>
        <p:spPr/>
        <p:txBody>
          <a:bodyPr/>
          <a:lstStyle/>
          <a:p>
            <a:fld id="{5CF69C6B-29B2-4EE0-BCC7-F6EFE3416E9A}" type="slidenum">
              <a:rPr lang="en-US" smtClean="0"/>
              <a:t>‹#›</a:t>
            </a:fld>
            <a:endParaRPr lang="en-US"/>
          </a:p>
        </p:txBody>
      </p:sp>
    </p:spTree>
    <p:extLst>
      <p:ext uri="{BB962C8B-B14F-4D97-AF65-F5344CB8AC3E}">
        <p14:creationId xmlns:p14="http://schemas.microsoft.com/office/powerpoint/2010/main" val="1271072437"/>
      </p:ext>
    </p:extLst>
  </p:cSld>
  <p:clrMapOvr>
    <a:masterClrMapping/>
  </p:clrMapOvr>
  <mc:AlternateContent xmlns:mc="http://schemas.openxmlformats.org/markup-compatibility/2006">
    <mc:Choice xmlns:p14="http://schemas.microsoft.com/office/powerpoint/2010/main" Requires="p14">
      <p:transition spd="slow" p14:dur="1400">
        <p14:doors/>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DBFE1-077D-4F3D-8817-3A6EE0DAF9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D241FEA-5F4C-480B-9FD6-C02BB288BFA8}"/>
              </a:ext>
            </a:extLst>
          </p:cNvPr>
          <p:cNvSpPr>
            <a:spLocks noGrp="1"/>
          </p:cNvSpPr>
          <p:nvPr>
            <p:ph type="dt" sz="half" idx="10"/>
          </p:nvPr>
        </p:nvSpPr>
        <p:spPr/>
        <p:txBody>
          <a:bodyPr/>
          <a:lstStyle/>
          <a:p>
            <a:fld id="{BEBB7C72-DE5A-4066-8B2F-3960F22ACC63}" type="datetimeFigureOut">
              <a:rPr lang="en-US" smtClean="0"/>
              <a:t>3/27/2021</a:t>
            </a:fld>
            <a:endParaRPr lang="en-US"/>
          </a:p>
        </p:txBody>
      </p:sp>
      <p:sp>
        <p:nvSpPr>
          <p:cNvPr id="4" name="Footer Placeholder 3">
            <a:extLst>
              <a:ext uri="{FF2B5EF4-FFF2-40B4-BE49-F238E27FC236}">
                <a16:creationId xmlns:a16="http://schemas.microsoft.com/office/drawing/2014/main" id="{70538859-26D3-4452-A610-1BA1A5C1B00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F48A22-81D9-4BCE-8A89-CCCD9FE75ACB}"/>
              </a:ext>
            </a:extLst>
          </p:cNvPr>
          <p:cNvSpPr>
            <a:spLocks noGrp="1"/>
          </p:cNvSpPr>
          <p:nvPr>
            <p:ph type="sldNum" sz="quarter" idx="12"/>
          </p:nvPr>
        </p:nvSpPr>
        <p:spPr/>
        <p:txBody>
          <a:bodyPr/>
          <a:lstStyle/>
          <a:p>
            <a:fld id="{5CF69C6B-29B2-4EE0-BCC7-F6EFE3416E9A}" type="slidenum">
              <a:rPr lang="en-US" smtClean="0"/>
              <a:t>‹#›</a:t>
            </a:fld>
            <a:endParaRPr lang="en-US"/>
          </a:p>
        </p:txBody>
      </p:sp>
    </p:spTree>
    <p:extLst>
      <p:ext uri="{BB962C8B-B14F-4D97-AF65-F5344CB8AC3E}">
        <p14:creationId xmlns:p14="http://schemas.microsoft.com/office/powerpoint/2010/main" val="3458589024"/>
      </p:ext>
    </p:extLst>
  </p:cSld>
  <p:clrMapOvr>
    <a:masterClrMapping/>
  </p:clrMapOvr>
  <mc:AlternateContent xmlns:mc="http://schemas.openxmlformats.org/markup-compatibility/2006">
    <mc:Choice xmlns:p14="http://schemas.microsoft.com/office/powerpoint/2010/main" Requires="p14">
      <p:transition spd="slow" p14:dur="1400">
        <p14:doors/>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E6D869-FDA0-4E5B-8298-620267A50E87}"/>
              </a:ext>
            </a:extLst>
          </p:cNvPr>
          <p:cNvSpPr>
            <a:spLocks noGrp="1"/>
          </p:cNvSpPr>
          <p:nvPr>
            <p:ph type="dt" sz="half" idx="10"/>
          </p:nvPr>
        </p:nvSpPr>
        <p:spPr/>
        <p:txBody>
          <a:bodyPr/>
          <a:lstStyle/>
          <a:p>
            <a:fld id="{BEBB7C72-DE5A-4066-8B2F-3960F22ACC63}" type="datetimeFigureOut">
              <a:rPr lang="en-US" smtClean="0"/>
              <a:t>3/27/2021</a:t>
            </a:fld>
            <a:endParaRPr lang="en-US"/>
          </a:p>
        </p:txBody>
      </p:sp>
      <p:sp>
        <p:nvSpPr>
          <p:cNvPr id="3" name="Footer Placeholder 2">
            <a:extLst>
              <a:ext uri="{FF2B5EF4-FFF2-40B4-BE49-F238E27FC236}">
                <a16:creationId xmlns:a16="http://schemas.microsoft.com/office/drawing/2014/main" id="{17857D6D-A9F9-418E-A81C-F43FF2CB2F3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46284D-6FDF-48CF-8EA6-D247D983A3FC}"/>
              </a:ext>
            </a:extLst>
          </p:cNvPr>
          <p:cNvSpPr>
            <a:spLocks noGrp="1"/>
          </p:cNvSpPr>
          <p:nvPr>
            <p:ph type="sldNum" sz="quarter" idx="12"/>
          </p:nvPr>
        </p:nvSpPr>
        <p:spPr/>
        <p:txBody>
          <a:bodyPr/>
          <a:lstStyle/>
          <a:p>
            <a:fld id="{5CF69C6B-29B2-4EE0-BCC7-F6EFE3416E9A}" type="slidenum">
              <a:rPr lang="en-US" smtClean="0"/>
              <a:t>‹#›</a:t>
            </a:fld>
            <a:endParaRPr lang="en-US"/>
          </a:p>
        </p:txBody>
      </p:sp>
    </p:spTree>
    <p:extLst>
      <p:ext uri="{BB962C8B-B14F-4D97-AF65-F5344CB8AC3E}">
        <p14:creationId xmlns:p14="http://schemas.microsoft.com/office/powerpoint/2010/main" val="2229427876"/>
      </p:ext>
    </p:extLst>
  </p:cSld>
  <p:clrMapOvr>
    <a:masterClrMapping/>
  </p:clrMapOvr>
  <mc:AlternateContent xmlns:mc="http://schemas.openxmlformats.org/markup-compatibility/2006">
    <mc:Choice xmlns:p14="http://schemas.microsoft.com/office/powerpoint/2010/main" Requires="p14">
      <p:transition spd="slow" p14:dur="1400">
        <p14:doors/>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94C25-2818-47F7-B94D-772F228FED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72A71B-0F43-4724-816A-0C0690630E2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F86EF49-A54B-4F89-8FD4-1B216EBF6C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A85D30-52BD-422A-B7EF-75C4CB1BC73D}"/>
              </a:ext>
            </a:extLst>
          </p:cNvPr>
          <p:cNvSpPr>
            <a:spLocks noGrp="1"/>
          </p:cNvSpPr>
          <p:nvPr>
            <p:ph type="dt" sz="half" idx="10"/>
          </p:nvPr>
        </p:nvSpPr>
        <p:spPr/>
        <p:txBody>
          <a:bodyPr/>
          <a:lstStyle/>
          <a:p>
            <a:fld id="{BEBB7C72-DE5A-4066-8B2F-3960F22ACC63}" type="datetimeFigureOut">
              <a:rPr lang="en-US" smtClean="0"/>
              <a:t>3/27/2021</a:t>
            </a:fld>
            <a:endParaRPr lang="en-US"/>
          </a:p>
        </p:txBody>
      </p:sp>
      <p:sp>
        <p:nvSpPr>
          <p:cNvPr id="6" name="Footer Placeholder 5">
            <a:extLst>
              <a:ext uri="{FF2B5EF4-FFF2-40B4-BE49-F238E27FC236}">
                <a16:creationId xmlns:a16="http://schemas.microsoft.com/office/drawing/2014/main" id="{6AFD3CB0-2D30-479C-AA5F-2827F249D68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63DE05-EDF1-4EC6-B36F-7BBF71848B04}"/>
              </a:ext>
            </a:extLst>
          </p:cNvPr>
          <p:cNvSpPr>
            <a:spLocks noGrp="1"/>
          </p:cNvSpPr>
          <p:nvPr>
            <p:ph type="sldNum" sz="quarter" idx="12"/>
          </p:nvPr>
        </p:nvSpPr>
        <p:spPr/>
        <p:txBody>
          <a:bodyPr/>
          <a:lstStyle/>
          <a:p>
            <a:fld id="{5CF69C6B-29B2-4EE0-BCC7-F6EFE3416E9A}" type="slidenum">
              <a:rPr lang="en-US" smtClean="0"/>
              <a:t>‹#›</a:t>
            </a:fld>
            <a:endParaRPr lang="en-US"/>
          </a:p>
        </p:txBody>
      </p:sp>
    </p:spTree>
    <p:extLst>
      <p:ext uri="{BB962C8B-B14F-4D97-AF65-F5344CB8AC3E}">
        <p14:creationId xmlns:p14="http://schemas.microsoft.com/office/powerpoint/2010/main" val="1746229328"/>
      </p:ext>
    </p:extLst>
  </p:cSld>
  <p:clrMapOvr>
    <a:masterClrMapping/>
  </p:clrMapOvr>
  <mc:AlternateContent xmlns:mc="http://schemas.openxmlformats.org/markup-compatibility/2006">
    <mc:Choice xmlns:p14="http://schemas.microsoft.com/office/powerpoint/2010/main" Requires="p14">
      <p:transition spd="slow" p14:dur="1400">
        <p14:doors/>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ADFAC-8048-4B16-ADBA-86D7EB3C34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337A1E7-D3C4-4994-80B5-8915ED7845C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538E727-A62A-4CA4-A511-E68DDE2EBC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7F134AE-942E-4740-B8B0-B712108EC517}"/>
              </a:ext>
            </a:extLst>
          </p:cNvPr>
          <p:cNvSpPr>
            <a:spLocks noGrp="1"/>
          </p:cNvSpPr>
          <p:nvPr>
            <p:ph type="dt" sz="half" idx="10"/>
          </p:nvPr>
        </p:nvSpPr>
        <p:spPr/>
        <p:txBody>
          <a:bodyPr/>
          <a:lstStyle/>
          <a:p>
            <a:fld id="{BEBB7C72-DE5A-4066-8B2F-3960F22ACC63}" type="datetimeFigureOut">
              <a:rPr lang="en-US" smtClean="0"/>
              <a:t>3/27/2021</a:t>
            </a:fld>
            <a:endParaRPr lang="en-US"/>
          </a:p>
        </p:txBody>
      </p:sp>
      <p:sp>
        <p:nvSpPr>
          <p:cNvPr id="6" name="Footer Placeholder 5">
            <a:extLst>
              <a:ext uri="{FF2B5EF4-FFF2-40B4-BE49-F238E27FC236}">
                <a16:creationId xmlns:a16="http://schemas.microsoft.com/office/drawing/2014/main" id="{ED7E5702-E25B-415B-9A13-0028B6914B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C0913F7-254D-49FC-ADCF-4543064F4EF7}"/>
              </a:ext>
            </a:extLst>
          </p:cNvPr>
          <p:cNvSpPr>
            <a:spLocks noGrp="1"/>
          </p:cNvSpPr>
          <p:nvPr>
            <p:ph type="sldNum" sz="quarter" idx="12"/>
          </p:nvPr>
        </p:nvSpPr>
        <p:spPr/>
        <p:txBody>
          <a:bodyPr/>
          <a:lstStyle/>
          <a:p>
            <a:fld id="{5CF69C6B-29B2-4EE0-BCC7-F6EFE3416E9A}" type="slidenum">
              <a:rPr lang="en-US" smtClean="0"/>
              <a:t>‹#›</a:t>
            </a:fld>
            <a:endParaRPr lang="en-US"/>
          </a:p>
        </p:txBody>
      </p:sp>
    </p:spTree>
    <p:extLst>
      <p:ext uri="{BB962C8B-B14F-4D97-AF65-F5344CB8AC3E}">
        <p14:creationId xmlns:p14="http://schemas.microsoft.com/office/powerpoint/2010/main" val="50383106"/>
      </p:ext>
    </p:extLst>
  </p:cSld>
  <p:clrMapOvr>
    <a:masterClrMapping/>
  </p:clrMapOvr>
  <mc:AlternateContent xmlns:mc="http://schemas.openxmlformats.org/markup-compatibility/2006">
    <mc:Choice xmlns:p14="http://schemas.microsoft.com/office/powerpoint/2010/main" Requires="p14">
      <p:transition spd="slow" p14:dur="1400">
        <p14:doors/>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7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0E1A67-0BC0-4F43-ACBD-A0684DDB92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8F872F5-E377-4084-965E-CA3916A823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5663A2-231E-40BD-BD4A-A32FBCF46E6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BB7C72-DE5A-4066-8B2F-3960F22ACC63}" type="datetimeFigureOut">
              <a:rPr lang="en-US" smtClean="0"/>
              <a:t>3/27/2021</a:t>
            </a:fld>
            <a:endParaRPr lang="en-US"/>
          </a:p>
        </p:txBody>
      </p:sp>
      <p:sp>
        <p:nvSpPr>
          <p:cNvPr id="5" name="Footer Placeholder 4">
            <a:extLst>
              <a:ext uri="{FF2B5EF4-FFF2-40B4-BE49-F238E27FC236}">
                <a16:creationId xmlns:a16="http://schemas.microsoft.com/office/drawing/2014/main" id="{936E300F-DC1C-4835-972D-624CB9D1BB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E0EAFB7-39DC-4B54-B96C-2B4750CCAB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F69C6B-29B2-4EE0-BCC7-F6EFE3416E9A}" type="slidenum">
              <a:rPr lang="en-US" smtClean="0"/>
              <a:t>‹#›</a:t>
            </a:fld>
            <a:endParaRPr lang="en-US"/>
          </a:p>
        </p:txBody>
      </p:sp>
    </p:spTree>
    <p:extLst>
      <p:ext uri="{BB962C8B-B14F-4D97-AF65-F5344CB8AC3E}">
        <p14:creationId xmlns:p14="http://schemas.microsoft.com/office/powerpoint/2010/main" val="6760198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1400">
        <p14:doors/>
      </p:transition>
    </mc:Choice>
    <mc:Fallback>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D7761-AD19-4A36-8CB8-2CB696263205}"/>
              </a:ext>
            </a:extLst>
          </p:cNvPr>
          <p:cNvSpPr>
            <a:spLocks noGrp="1"/>
          </p:cNvSpPr>
          <p:nvPr>
            <p:ph type="ctrTitle"/>
          </p:nvPr>
        </p:nvSpPr>
        <p:spPr>
          <a:xfrm>
            <a:off x="1524000" y="1702191"/>
            <a:ext cx="9144000" cy="1223890"/>
          </a:xfrm>
        </p:spPr>
        <p:txBody>
          <a:bodyPr>
            <a:normAutofit fontScale="90000"/>
          </a:bodyPr>
          <a:lstStyle/>
          <a:p>
            <a:r>
              <a:rPr lang="en-US" dirty="0">
                <a:latin typeface="Bodoni MT Black" panose="02070A03080606020203" pitchFamily="18" charset="0"/>
              </a:rPr>
              <a:t>One Body / One Church</a:t>
            </a:r>
          </a:p>
        </p:txBody>
      </p:sp>
      <p:sp>
        <p:nvSpPr>
          <p:cNvPr id="3" name="Subtitle 2">
            <a:extLst>
              <a:ext uri="{FF2B5EF4-FFF2-40B4-BE49-F238E27FC236}">
                <a16:creationId xmlns:a16="http://schemas.microsoft.com/office/drawing/2014/main" id="{9BB59B2C-A941-4FF6-89DB-9653EE8E547E}"/>
              </a:ext>
            </a:extLst>
          </p:cNvPr>
          <p:cNvSpPr>
            <a:spLocks noGrp="1"/>
          </p:cNvSpPr>
          <p:nvPr>
            <p:ph type="subTitle" idx="1"/>
          </p:nvPr>
        </p:nvSpPr>
        <p:spPr>
          <a:xfrm>
            <a:off x="1524000" y="3602037"/>
            <a:ext cx="9144000" cy="2095377"/>
          </a:xfrm>
        </p:spPr>
        <p:txBody>
          <a:bodyPr>
            <a:normAutofit/>
          </a:bodyPr>
          <a:lstStyle/>
          <a:p>
            <a:r>
              <a:rPr lang="en-US" sz="4800" dirty="0">
                <a:latin typeface="Bodoni MT Black" panose="02070A03080606020203" pitchFamily="18" charset="0"/>
              </a:rPr>
              <a:t>A Study of Ephesians</a:t>
            </a:r>
            <a:endParaRPr lang="en-US" sz="8800" dirty="0">
              <a:latin typeface="Bodoni MT Black" panose="02070A03080606020203" pitchFamily="18" charset="0"/>
            </a:endParaRPr>
          </a:p>
          <a:p>
            <a:r>
              <a:rPr lang="en-US" sz="3600" dirty="0">
                <a:latin typeface="Bodoni MT Black" panose="02070A03080606020203" pitchFamily="18" charset="0"/>
              </a:rPr>
              <a:t>Theme: Emphasis on </a:t>
            </a:r>
            <a:r>
              <a:rPr lang="en-US" sz="7800" dirty="0">
                <a:latin typeface="Bodoni MT Black" panose="02070A03080606020203" pitchFamily="18" charset="0"/>
              </a:rPr>
              <a:t>1</a:t>
            </a:r>
          </a:p>
          <a:p>
            <a:endParaRPr lang="en-US" sz="3600" dirty="0">
              <a:latin typeface="Bodoni MT Black" panose="02070A03080606020203" pitchFamily="18" charset="0"/>
            </a:endParaRPr>
          </a:p>
        </p:txBody>
      </p:sp>
    </p:spTree>
    <p:extLst>
      <p:ext uri="{BB962C8B-B14F-4D97-AF65-F5344CB8AC3E}">
        <p14:creationId xmlns:p14="http://schemas.microsoft.com/office/powerpoint/2010/main" val="3938677008"/>
      </p:ext>
    </p:extLst>
  </p:cSld>
  <p:clrMapOvr>
    <a:masterClrMapping/>
  </p:clrMapOvr>
  <mc:AlternateContent xmlns:mc="http://schemas.openxmlformats.org/markup-compatibility/2006">
    <mc:Choice xmlns:p14="http://schemas.microsoft.com/office/powerpoint/2010/main" Requires="p14">
      <p:transition spd="slow" p14:dur="1400">
        <p14:doors/>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722F3-9A1D-479D-812B-D87E796D94B4}"/>
              </a:ext>
            </a:extLst>
          </p:cNvPr>
          <p:cNvSpPr>
            <a:spLocks noGrp="1"/>
          </p:cNvSpPr>
          <p:nvPr>
            <p:ph type="title"/>
          </p:nvPr>
        </p:nvSpPr>
        <p:spPr/>
        <p:txBody>
          <a:bodyPr>
            <a:normAutofit/>
          </a:bodyPr>
          <a:lstStyle/>
          <a:p>
            <a:r>
              <a:rPr lang="en-US" sz="4000" dirty="0">
                <a:latin typeface="Bodoni MT Black" panose="02070A03080606020203" pitchFamily="18" charset="0"/>
              </a:rPr>
              <a:t>Jesus Promised to Build One Church</a:t>
            </a:r>
          </a:p>
        </p:txBody>
      </p:sp>
      <p:sp>
        <p:nvSpPr>
          <p:cNvPr id="3" name="Content Placeholder 2">
            <a:extLst>
              <a:ext uri="{FF2B5EF4-FFF2-40B4-BE49-F238E27FC236}">
                <a16:creationId xmlns:a16="http://schemas.microsoft.com/office/drawing/2014/main" id="{8C47279B-D646-4753-B76E-028E8E3EB6FC}"/>
              </a:ext>
            </a:extLst>
          </p:cNvPr>
          <p:cNvSpPr>
            <a:spLocks noGrp="1"/>
          </p:cNvSpPr>
          <p:nvPr>
            <p:ph idx="1"/>
          </p:nvPr>
        </p:nvSpPr>
        <p:spPr/>
        <p:txBody>
          <a:bodyPr/>
          <a:lstStyle/>
          <a:p>
            <a:r>
              <a:rPr lang="en-US" b="1" i="0" u="none" strike="noStrike" baseline="0" dirty="0">
                <a:latin typeface="Verdana" panose="020B0604030504040204" pitchFamily="34" charset="0"/>
              </a:rPr>
              <a:t>(Matthew 16:18)  And I also say to you that you are Peter, and on this rock I will build My church, and the gates of Hades shall not prevail against it.</a:t>
            </a:r>
          </a:p>
          <a:p>
            <a:endParaRPr lang="en-US" b="1" i="0" u="none" strike="noStrike" baseline="0" dirty="0">
              <a:latin typeface="Verdana" panose="020B0604030504040204" pitchFamily="34" charset="0"/>
            </a:endParaRPr>
          </a:p>
          <a:p>
            <a:r>
              <a:rPr lang="en-US" b="1" dirty="0">
                <a:latin typeface="Verdana" panose="020B0604030504040204" pitchFamily="34" charset="0"/>
              </a:rPr>
              <a:t>NOTICE: Church is singular. Jesus did not promise many different churches. He did not say, “I will build my churches.”</a:t>
            </a:r>
          </a:p>
          <a:p>
            <a:r>
              <a:rPr lang="en-US" b="1" i="0" u="none" strike="noStrike" baseline="0" dirty="0">
                <a:latin typeface="Verdana" panose="020B0604030504040204" pitchFamily="34" charset="0"/>
              </a:rPr>
              <a:t>NOTICE: Hades shall not prevail against </a:t>
            </a:r>
            <a:r>
              <a:rPr lang="en-US" b="1" i="0" u="sng" strike="noStrike" baseline="0" dirty="0">
                <a:latin typeface="Verdana" panose="020B0604030504040204" pitchFamily="34" charset="0"/>
              </a:rPr>
              <a:t>IT</a:t>
            </a:r>
            <a:r>
              <a:rPr lang="en-US" b="1" i="0" u="none" strike="noStrike" baseline="0" dirty="0">
                <a:latin typeface="Verdana" panose="020B0604030504040204" pitchFamily="34" charset="0"/>
              </a:rPr>
              <a:t>.</a:t>
            </a:r>
          </a:p>
          <a:p>
            <a:endParaRPr lang="en-US" dirty="0"/>
          </a:p>
        </p:txBody>
      </p:sp>
    </p:spTree>
    <p:extLst>
      <p:ext uri="{BB962C8B-B14F-4D97-AF65-F5344CB8AC3E}">
        <p14:creationId xmlns:p14="http://schemas.microsoft.com/office/powerpoint/2010/main" val="489610361"/>
      </p:ext>
    </p:extLst>
  </p:cSld>
  <p:clrMapOvr>
    <a:masterClrMapping/>
  </p:clrMapOvr>
  <mc:AlternateContent xmlns:mc="http://schemas.openxmlformats.org/markup-compatibility/2006">
    <mc:Choice xmlns:p14="http://schemas.microsoft.com/office/powerpoint/2010/main" Requires="p14">
      <p:transition spd="slow" p14:dur="1400">
        <p14:doors/>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722F3-9A1D-479D-812B-D87E796D94B4}"/>
              </a:ext>
            </a:extLst>
          </p:cNvPr>
          <p:cNvSpPr>
            <a:spLocks noGrp="1"/>
          </p:cNvSpPr>
          <p:nvPr>
            <p:ph type="title"/>
          </p:nvPr>
        </p:nvSpPr>
        <p:spPr/>
        <p:txBody>
          <a:bodyPr>
            <a:normAutofit/>
          </a:bodyPr>
          <a:lstStyle/>
          <a:p>
            <a:r>
              <a:rPr lang="en-US" sz="4000" dirty="0">
                <a:latin typeface="Bodoni MT Black" panose="02070A03080606020203" pitchFamily="18" charset="0"/>
              </a:rPr>
              <a:t>Jesus is the Head of the One Church</a:t>
            </a:r>
            <a:br>
              <a:rPr lang="en-US" sz="4000" dirty="0">
                <a:latin typeface="Bodoni MT Black" panose="02070A03080606020203" pitchFamily="18" charset="0"/>
              </a:rPr>
            </a:br>
            <a:r>
              <a:rPr lang="en-US" sz="4000" dirty="0">
                <a:latin typeface="Bodoni MT Black" panose="02070A03080606020203" pitchFamily="18" charset="0"/>
              </a:rPr>
              <a:t>Ephesians 1</a:t>
            </a:r>
          </a:p>
        </p:txBody>
      </p:sp>
      <p:sp>
        <p:nvSpPr>
          <p:cNvPr id="3" name="Content Placeholder 2">
            <a:extLst>
              <a:ext uri="{FF2B5EF4-FFF2-40B4-BE49-F238E27FC236}">
                <a16:creationId xmlns:a16="http://schemas.microsoft.com/office/drawing/2014/main" id="{8C47279B-D646-4753-B76E-028E8E3EB6FC}"/>
              </a:ext>
            </a:extLst>
          </p:cNvPr>
          <p:cNvSpPr>
            <a:spLocks noGrp="1"/>
          </p:cNvSpPr>
          <p:nvPr>
            <p:ph idx="1"/>
          </p:nvPr>
        </p:nvSpPr>
        <p:spPr/>
        <p:txBody>
          <a:bodyPr>
            <a:normAutofit/>
          </a:bodyPr>
          <a:lstStyle/>
          <a:p>
            <a:pPr marR="0" algn="l" rtl="0"/>
            <a:r>
              <a:rPr lang="en-US" b="1" i="0" u="none" strike="noStrike" baseline="0" dirty="0">
                <a:latin typeface="Verdana" panose="020B0604030504040204" pitchFamily="34" charset="0"/>
              </a:rPr>
              <a:t>(Ephesians 1:22)  And He put all </a:t>
            </a:r>
            <a:r>
              <a:rPr lang="en-US" b="1" i="1" u="none" strike="noStrike" baseline="0" dirty="0">
                <a:latin typeface="Verdana" panose="020B0604030504040204" pitchFamily="34" charset="0"/>
              </a:rPr>
              <a:t>things</a:t>
            </a:r>
            <a:r>
              <a:rPr lang="en-US" b="1" i="0" u="none" strike="noStrike" baseline="0" dirty="0">
                <a:latin typeface="Verdana" panose="020B0604030504040204" pitchFamily="34" charset="0"/>
              </a:rPr>
              <a:t> under His feet, and gave Him </a:t>
            </a:r>
            <a:r>
              <a:rPr lang="en-US" b="1" i="1" u="none" strike="noStrike" baseline="0" dirty="0">
                <a:latin typeface="Verdana" panose="020B0604030504040204" pitchFamily="34" charset="0"/>
              </a:rPr>
              <a:t>to be</a:t>
            </a:r>
            <a:r>
              <a:rPr lang="en-US" b="1" i="0" u="none" strike="noStrike" baseline="0" dirty="0">
                <a:latin typeface="Verdana" panose="020B0604030504040204" pitchFamily="34" charset="0"/>
              </a:rPr>
              <a:t> head over all </a:t>
            </a:r>
            <a:r>
              <a:rPr lang="en-US" b="1" i="1" u="none" strike="noStrike" baseline="0" dirty="0">
                <a:latin typeface="Verdana" panose="020B0604030504040204" pitchFamily="34" charset="0"/>
              </a:rPr>
              <a:t>things</a:t>
            </a:r>
            <a:r>
              <a:rPr lang="en-US" b="1" i="0" u="none" strike="noStrike" baseline="0" dirty="0">
                <a:latin typeface="Verdana" panose="020B0604030504040204" pitchFamily="34" charset="0"/>
              </a:rPr>
              <a:t> to the church,  (23)  which is His body, the fullness of Him who fills all in all.</a:t>
            </a:r>
          </a:p>
          <a:p>
            <a:r>
              <a:rPr lang="en-US" b="1" i="0" u="none" strike="noStrike" baseline="0" dirty="0">
                <a:latin typeface="Verdana" panose="020B0604030504040204" pitchFamily="34" charset="0"/>
              </a:rPr>
              <a:t>(Colossians 1:18a)  And He is the head of the body, the church</a:t>
            </a:r>
          </a:p>
          <a:p>
            <a:endParaRPr lang="en-US" b="1" i="0" u="none" strike="noStrike" baseline="0" dirty="0">
              <a:latin typeface="Verdana" panose="020B0604030504040204" pitchFamily="34" charset="0"/>
            </a:endParaRPr>
          </a:p>
          <a:p>
            <a:r>
              <a:rPr lang="en-US" b="1" dirty="0">
                <a:latin typeface="Verdana" panose="020B0604030504040204" pitchFamily="34" charset="0"/>
              </a:rPr>
              <a:t>There is ONE head (Christ) over ONE body (the church).</a:t>
            </a:r>
            <a:endParaRPr lang="en-US" b="1" i="0" u="none" strike="noStrike" baseline="0" dirty="0">
              <a:latin typeface="Verdana" panose="020B0604030504040204" pitchFamily="34" charset="0"/>
            </a:endParaRPr>
          </a:p>
        </p:txBody>
      </p:sp>
    </p:spTree>
    <p:extLst>
      <p:ext uri="{BB962C8B-B14F-4D97-AF65-F5344CB8AC3E}">
        <p14:creationId xmlns:p14="http://schemas.microsoft.com/office/powerpoint/2010/main" val="2017085655"/>
      </p:ext>
    </p:extLst>
  </p:cSld>
  <p:clrMapOvr>
    <a:masterClrMapping/>
  </p:clrMapOvr>
  <mc:AlternateContent xmlns:mc="http://schemas.openxmlformats.org/markup-compatibility/2006">
    <mc:Choice xmlns:p14="http://schemas.microsoft.com/office/powerpoint/2010/main" Requires="p14">
      <p:transition spd="slow" p14:dur="1400">
        <p14:doors/>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722F3-9A1D-479D-812B-D87E796D94B4}"/>
              </a:ext>
            </a:extLst>
          </p:cNvPr>
          <p:cNvSpPr>
            <a:spLocks noGrp="1"/>
          </p:cNvSpPr>
          <p:nvPr>
            <p:ph type="title"/>
          </p:nvPr>
        </p:nvSpPr>
        <p:spPr/>
        <p:txBody>
          <a:bodyPr>
            <a:normAutofit/>
          </a:bodyPr>
          <a:lstStyle/>
          <a:p>
            <a:r>
              <a:rPr lang="en-US" sz="4000" dirty="0">
                <a:latin typeface="Bodoni MT Black" panose="02070A03080606020203" pitchFamily="18" charset="0"/>
              </a:rPr>
              <a:t>Jews and Gentiles in One Church</a:t>
            </a:r>
            <a:br>
              <a:rPr lang="en-US" sz="4000" dirty="0">
                <a:latin typeface="Bodoni MT Black" panose="02070A03080606020203" pitchFamily="18" charset="0"/>
              </a:rPr>
            </a:br>
            <a:r>
              <a:rPr lang="en-US" sz="4000" dirty="0">
                <a:latin typeface="Bodoni MT Black" panose="02070A03080606020203" pitchFamily="18" charset="0"/>
              </a:rPr>
              <a:t>Ephesians 2</a:t>
            </a:r>
          </a:p>
        </p:txBody>
      </p:sp>
      <p:sp>
        <p:nvSpPr>
          <p:cNvPr id="3" name="Content Placeholder 2">
            <a:extLst>
              <a:ext uri="{FF2B5EF4-FFF2-40B4-BE49-F238E27FC236}">
                <a16:creationId xmlns:a16="http://schemas.microsoft.com/office/drawing/2014/main" id="{8C47279B-D646-4753-B76E-028E8E3EB6FC}"/>
              </a:ext>
            </a:extLst>
          </p:cNvPr>
          <p:cNvSpPr>
            <a:spLocks noGrp="1"/>
          </p:cNvSpPr>
          <p:nvPr>
            <p:ph idx="1"/>
          </p:nvPr>
        </p:nvSpPr>
        <p:spPr/>
        <p:txBody>
          <a:bodyPr>
            <a:noAutofit/>
          </a:bodyPr>
          <a:lstStyle/>
          <a:p>
            <a:pPr marR="0" algn="l" rtl="0"/>
            <a:r>
              <a:rPr lang="en-US" b="1" i="0" u="none" strike="noStrike" baseline="0" dirty="0">
                <a:latin typeface="Verdana" panose="020B0604030504040204" pitchFamily="34" charset="0"/>
              </a:rPr>
              <a:t>(Ephesians 2:15)  having abolished in His flesh the enmity, </a:t>
            </a:r>
            <a:r>
              <a:rPr lang="en-US" b="1" i="1" u="none" strike="noStrike" baseline="0" dirty="0">
                <a:latin typeface="Verdana" panose="020B0604030504040204" pitchFamily="34" charset="0"/>
              </a:rPr>
              <a:t>that is,</a:t>
            </a:r>
            <a:r>
              <a:rPr lang="en-US" b="1" i="0" u="none" strike="noStrike" baseline="0" dirty="0">
                <a:latin typeface="Verdana" panose="020B0604030504040204" pitchFamily="34" charset="0"/>
              </a:rPr>
              <a:t> the law of commandments </a:t>
            </a:r>
            <a:r>
              <a:rPr lang="en-US" b="1" i="1" u="none" strike="noStrike" baseline="0" dirty="0">
                <a:latin typeface="Verdana" panose="020B0604030504040204" pitchFamily="34" charset="0"/>
              </a:rPr>
              <a:t>contained</a:t>
            </a:r>
            <a:r>
              <a:rPr lang="en-US" b="1" i="0" u="none" strike="noStrike" baseline="0" dirty="0">
                <a:latin typeface="Verdana" panose="020B0604030504040204" pitchFamily="34" charset="0"/>
              </a:rPr>
              <a:t> in ordinances, so as to create in Himself one new man </a:t>
            </a:r>
            <a:r>
              <a:rPr lang="en-US" b="1" i="1" u="none" strike="noStrike" baseline="0" dirty="0">
                <a:latin typeface="Verdana" panose="020B0604030504040204" pitchFamily="34" charset="0"/>
              </a:rPr>
              <a:t>from</a:t>
            </a:r>
            <a:r>
              <a:rPr lang="en-US" b="1" i="0" u="none" strike="noStrike" baseline="0" dirty="0">
                <a:latin typeface="Verdana" panose="020B0604030504040204" pitchFamily="34" charset="0"/>
              </a:rPr>
              <a:t> the two, </a:t>
            </a:r>
            <a:r>
              <a:rPr lang="en-US" b="1" i="1" u="none" strike="noStrike" baseline="0" dirty="0">
                <a:latin typeface="Verdana" panose="020B0604030504040204" pitchFamily="34" charset="0"/>
              </a:rPr>
              <a:t>thus</a:t>
            </a:r>
            <a:r>
              <a:rPr lang="en-US" b="1" i="0" u="none" strike="noStrike" baseline="0" dirty="0">
                <a:latin typeface="Verdana" panose="020B0604030504040204" pitchFamily="34" charset="0"/>
              </a:rPr>
              <a:t> making peace,  (16)  and that He might reconcile them both to God in one body through the cross, thereby putting to death the enmity.  (17)  And He came and preached peace to you who were afar off and to those who were near.</a:t>
            </a:r>
          </a:p>
          <a:p>
            <a:pPr marR="0" algn="l" rtl="0"/>
            <a:r>
              <a:rPr lang="en-US" b="1" dirty="0">
                <a:latin typeface="Verdana" panose="020B0604030504040204" pitchFamily="34" charset="0"/>
              </a:rPr>
              <a:t>Afar off = Gentiles; Near = Jews</a:t>
            </a:r>
            <a:endParaRPr lang="en-US" b="1" i="0" u="none" strike="noStrike" baseline="0" dirty="0">
              <a:latin typeface="Verdana" panose="020B0604030504040204" pitchFamily="34" charset="0"/>
            </a:endParaRPr>
          </a:p>
        </p:txBody>
      </p:sp>
    </p:spTree>
    <p:extLst>
      <p:ext uri="{BB962C8B-B14F-4D97-AF65-F5344CB8AC3E}">
        <p14:creationId xmlns:p14="http://schemas.microsoft.com/office/powerpoint/2010/main" val="513100013"/>
      </p:ext>
    </p:extLst>
  </p:cSld>
  <p:clrMapOvr>
    <a:masterClrMapping/>
  </p:clrMapOvr>
  <mc:AlternateContent xmlns:mc="http://schemas.openxmlformats.org/markup-compatibility/2006">
    <mc:Choice xmlns:p14="http://schemas.microsoft.com/office/powerpoint/2010/main" Requires="p14">
      <p:transition spd="slow" p14:dur="1400">
        <p14:doors/>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722F3-9A1D-479D-812B-D87E796D94B4}"/>
              </a:ext>
            </a:extLst>
          </p:cNvPr>
          <p:cNvSpPr>
            <a:spLocks noGrp="1"/>
          </p:cNvSpPr>
          <p:nvPr>
            <p:ph type="title"/>
          </p:nvPr>
        </p:nvSpPr>
        <p:spPr/>
        <p:txBody>
          <a:bodyPr>
            <a:normAutofit/>
          </a:bodyPr>
          <a:lstStyle/>
          <a:p>
            <a:r>
              <a:rPr lang="en-US" sz="4000" dirty="0">
                <a:latin typeface="Bodoni MT Black" panose="02070A03080606020203" pitchFamily="18" charset="0"/>
              </a:rPr>
              <a:t>Jews and Gentiles in One Church</a:t>
            </a:r>
            <a:br>
              <a:rPr lang="en-US" sz="4000" dirty="0">
                <a:latin typeface="Bodoni MT Black" panose="02070A03080606020203" pitchFamily="18" charset="0"/>
              </a:rPr>
            </a:br>
            <a:r>
              <a:rPr lang="en-US" sz="4000" dirty="0">
                <a:latin typeface="Bodoni MT Black" panose="02070A03080606020203" pitchFamily="18" charset="0"/>
              </a:rPr>
              <a:t>Ephesians 3</a:t>
            </a:r>
          </a:p>
        </p:txBody>
      </p:sp>
      <p:sp>
        <p:nvSpPr>
          <p:cNvPr id="3" name="Content Placeholder 2">
            <a:extLst>
              <a:ext uri="{FF2B5EF4-FFF2-40B4-BE49-F238E27FC236}">
                <a16:creationId xmlns:a16="http://schemas.microsoft.com/office/drawing/2014/main" id="{8C47279B-D646-4753-B76E-028E8E3EB6FC}"/>
              </a:ext>
            </a:extLst>
          </p:cNvPr>
          <p:cNvSpPr>
            <a:spLocks noGrp="1"/>
          </p:cNvSpPr>
          <p:nvPr>
            <p:ph idx="1"/>
          </p:nvPr>
        </p:nvSpPr>
        <p:spPr>
          <a:xfrm>
            <a:off x="838200" y="1690688"/>
            <a:ext cx="10515600" cy="4486275"/>
          </a:xfrm>
        </p:spPr>
        <p:txBody>
          <a:bodyPr>
            <a:noAutofit/>
          </a:bodyPr>
          <a:lstStyle/>
          <a:p>
            <a:pPr marR="0" algn="l" rtl="0"/>
            <a:r>
              <a:rPr lang="en-US" b="1" i="0" u="none" strike="noStrike" baseline="0" dirty="0">
                <a:latin typeface="Verdana" panose="020B0604030504040204" pitchFamily="34" charset="0"/>
              </a:rPr>
              <a:t>(Ephesians 3:5)  which in other ages was not made known to the sons of men, as it has now been revealed by the Spirit to His holy apostles and prophets:  (6)  that the Gentiles should be fellow heirs, of the same body, and partakers of His promise in Christ through the gospel,  (7)  of which I became a minister according to the gift of the grace of God given to me by the effective working of His power.  (8)  To me, who am less than the least of all the saints, this grace was given, that I should preach among the Gentiles the unsearchable riches of Christ,</a:t>
            </a:r>
          </a:p>
        </p:txBody>
      </p:sp>
    </p:spTree>
    <p:extLst>
      <p:ext uri="{BB962C8B-B14F-4D97-AF65-F5344CB8AC3E}">
        <p14:creationId xmlns:p14="http://schemas.microsoft.com/office/powerpoint/2010/main" val="837070406"/>
      </p:ext>
    </p:extLst>
  </p:cSld>
  <p:clrMapOvr>
    <a:masterClrMapping/>
  </p:clrMapOvr>
  <mc:AlternateContent xmlns:mc="http://schemas.openxmlformats.org/markup-compatibility/2006">
    <mc:Choice xmlns:p14="http://schemas.microsoft.com/office/powerpoint/2010/main" Requires="p14">
      <p:transition spd="slow" p14:dur="1400">
        <p14:doors/>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722F3-9A1D-479D-812B-D87E796D94B4}"/>
              </a:ext>
            </a:extLst>
          </p:cNvPr>
          <p:cNvSpPr>
            <a:spLocks noGrp="1"/>
          </p:cNvSpPr>
          <p:nvPr>
            <p:ph type="title"/>
          </p:nvPr>
        </p:nvSpPr>
        <p:spPr/>
        <p:txBody>
          <a:bodyPr>
            <a:normAutofit/>
          </a:bodyPr>
          <a:lstStyle/>
          <a:p>
            <a:r>
              <a:rPr lang="en-US" sz="4000" dirty="0">
                <a:latin typeface="Bodoni MT Black" panose="02070A03080606020203" pitchFamily="18" charset="0"/>
              </a:rPr>
              <a:t>One Church teaches the Wisdom of God</a:t>
            </a:r>
            <a:br>
              <a:rPr lang="en-US" sz="4000" dirty="0">
                <a:latin typeface="Bodoni MT Black" panose="02070A03080606020203" pitchFamily="18" charset="0"/>
              </a:rPr>
            </a:br>
            <a:r>
              <a:rPr lang="en-US" sz="4000" dirty="0">
                <a:latin typeface="Bodoni MT Black" panose="02070A03080606020203" pitchFamily="18" charset="0"/>
              </a:rPr>
              <a:t>Ephesians 3</a:t>
            </a:r>
          </a:p>
        </p:txBody>
      </p:sp>
      <p:sp>
        <p:nvSpPr>
          <p:cNvPr id="3" name="Content Placeholder 2">
            <a:extLst>
              <a:ext uri="{FF2B5EF4-FFF2-40B4-BE49-F238E27FC236}">
                <a16:creationId xmlns:a16="http://schemas.microsoft.com/office/drawing/2014/main" id="{8C47279B-D646-4753-B76E-028E8E3EB6FC}"/>
              </a:ext>
            </a:extLst>
          </p:cNvPr>
          <p:cNvSpPr>
            <a:spLocks noGrp="1"/>
          </p:cNvSpPr>
          <p:nvPr>
            <p:ph idx="1"/>
          </p:nvPr>
        </p:nvSpPr>
        <p:spPr>
          <a:xfrm>
            <a:off x="838200" y="1690688"/>
            <a:ext cx="10515600" cy="4486275"/>
          </a:xfrm>
        </p:spPr>
        <p:txBody>
          <a:bodyPr>
            <a:noAutofit/>
          </a:bodyPr>
          <a:lstStyle/>
          <a:p>
            <a:pPr marR="0" algn="l" rtl="0"/>
            <a:r>
              <a:rPr lang="en-US" b="1" i="0" u="none" strike="noStrike" baseline="0" dirty="0">
                <a:latin typeface="Verdana" panose="020B0604030504040204" pitchFamily="34" charset="0"/>
              </a:rPr>
              <a:t>(Ephesians 3:8)  To me, who am less than the least of all the saints, this grace was given, that I should </a:t>
            </a:r>
            <a:r>
              <a:rPr lang="en-US" b="1" i="0" u="sng" strike="noStrike" baseline="0" dirty="0">
                <a:latin typeface="Verdana" panose="020B0604030504040204" pitchFamily="34" charset="0"/>
              </a:rPr>
              <a:t>preach among the Gentiles </a:t>
            </a:r>
            <a:r>
              <a:rPr lang="en-US" b="1" i="0" u="none" strike="noStrike" baseline="0" dirty="0">
                <a:latin typeface="Verdana" panose="020B0604030504040204" pitchFamily="34" charset="0"/>
              </a:rPr>
              <a:t>the unsearchable riches of Christ,  (9)  and to make all see what </a:t>
            </a:r>
            <a:r>
              <a:rPr lang="en-US" b="1" i="1" u="none" strike="noStrike" baseline="0" dirty="0">
                <a:latin typeface="Verdana" panose="020B0604030504040204" pitchFamily="34" charset="0"/>
              </a:rPr>
              <a:t>is</a:t>
            </a:r>
            <a:r>
              <a:rPr lang="en-US" b="1" i="0" u="none" strike="noStrike" baseline="0" dirty="0">
                <a:latin typeface="Verdana" panose="020B0604030504040204" pitchFamily="34" charset="0"/>
              </a:rPr>
              <a:t> the fellowship of the mystery, which from the beginning of the ages has been hidden in God who created all things through Jesus Christ;  (10)  to the intent that now the </a:t>
            </a:r>
            <a:r>
              <a:rPr lang="en-US" b="1" i="0" strike="noStrike" baseline="0" dirty="0">
                <a:latin typeface="Verdana" panose="020B0604030504040204" pitchFamily="34" charset="0"/>
              </a:rPr>
              <a:t>manifold </a:t>
            </a:r>
            <a:r>
              <a:rPr lang="en-US" b="1" i="0" u="sng" strike="noStrike" baseline="0" dirty="0">
                <a:latin typeface="Verdana" panose="020B0604030504040204" pitchFamily="34" charset="0"/>
              </a:rPr>
              <a:t>wisdom of God might be made known by the church </a:t>
            </a:r>
            <a:r>
              <a:rPr lang="en-US" b="1" i="0" u="none" strike="noStrike" baseline="0" dirty="0">
                <a:latin typeface="Verdana" panose="020B0604030504040204" pitchFamily="34" charset="0"/>
              </a:rPr>
              <a:t>to the principalities and powers in the heavenly </a:t>
            </a:r>
            <a:r>
              <a:rPr lang="en-US" b="1" i="1" u="none" strike="noStrike" baseline="0" dirty="0">
                <a:latin typeface="Verdana" panose="020B0604030504040204" pitchFamily="34" charset="0"/>
              </a:rPr>
              <a:t>places,</a:t>
            </a:r>
            <a:endParaRPr lang="en-US" b="1" i="0" u="none" strike="noStrike" baseline="0" dirty="0">
              <a:latin typeface="Verdana" panose="020B0604030504040204" pitchFamily="34" charset="0"/>
            </a:endParaRPr>
          </a:p>
        </p:txBody>
      </p:sp>
    </p:spTree>
    <p:extLst>
      <p:ext uri="{BB962C8B-B14F-4D97-AF65-F5344CB8AC3E}">
        <p14:creationId xmlns:p14="http://schemas.microsoft.com/office/powerpoint/2010/main" val="2702790714"/>
      </p:ext>
    </p:extLst>
  </p:cSld>
  <p:clrMapOvr>
    <a:masterClrMapping/>
  </p:clrMapOvr>
  <mc:AlternateContent xmlns:mc="http://schemas.openxmlformats.org/markup-compatibility/2006">
    <mc:Choice xmlns:p14="http://schemas.microsoft.com/office/powerpoint/2010/main" Requires="p14">
      <p:transition spd="slow" p14:dur="1400">
        <p14:doors/>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722F3-9A1D-479D-812B-D87E796D94B4}"/>
              </a:ext>
            </a:extLst>
          </p:cNvPr>
          <p:cNvSpPr>
            <a:spLocks noGrp="1"/>
          </p:cNvSpPr>
          <p:nvPr>
            <p:ph type="title"/>
          </p:nvPr>
        </p:nvSpPr>
        <p:spPr/>
        <p:txBody>
          <a:bodyPr>
            <a:normAutofit/>
          </a:bodyPr>
          <a:lstStyle/>
          <a:p>
            <a:r>
              <a:rPr lang="en-US" sz="4000" dirty="0">
                <a:latin typeface="Bodoni MT Black" panose="02070A03080606020203" pitchFamily="18" charset="0"/>
              </a:rPr>
              <a:t>There is One Body</a:t>
            </a:r>
            <a:br>
              <a:rPr lang="en-US" sz="4000" dirty="0">
                <a:latin typeface="Bodoni MT Black" panose="02070A03080606020203" pitchFamily="18" charset="0"/>
              </a:rPr>
            </a:br>
            <a:r>
              <a:rPr lang="en-US" sz="4000" dirty="0">
                <a:latin typeface="Bodoni MT Black" panose="02070A03080606020203" pitchFamily="18" charset="0"/>
              </a:rPr>
              <a:t>Ephesians 4</a:t>
            </a:r>
          </a:p>
        </p:txBody>
      </p:sp>
      <p:sp>
        <p:nvSpPr>
          <p:cNvPr id="3" name="Content Placeholder 2">
            <a:extLst>
              <a:ext uri="{FF2B5EF4-FFF2-40B4-BE49-F238E27FC236}">
                <a16:creationId xmlns:a16="http://schemas.microsoft.com/office/drawing/2014/main" id="{8C47279B-D646-4753-B76E-028E8E3EB6FC}"/>
              </a:ext>
            </a:extLst>
          </p:cNvPr>
          <p:cNvSpPr>
            <a:spLocks noGrp="1"/>
          </p:cNvSpPr>
          <p:nvPr>
            <p:ph idx="1"/>
          </p:nvPr>
        </p:nvSpPr>
        <p:spPr>
          <a:xfrm>
            <a:off x="838200" y="1690688"/>
            <a:ext cx="10515600" cy="4486275"/>
          </a:xfrm>
        </p:spPr>
        <p:txBody>
          <a:bodyPr>
            <a:noAutofit/>
          </a:bodyPr>
          <a:lstStyle/>
          <a:p>
            <a:r>
              <a:rPr lang="en-US" b="1" i="0" u="none" strike="noStrike" baseline="0" dirty="0">
                <a:latin typeface="Verdana" panose="020B0604030504040204" pitchFamily="34" charset="0"/>
              </a:rPr>
              <a:t>(Ephesians 4:3)  endeavoring to keep the unity of the Spirit in the bond of peace.  (4)  </a:t>
            </a:r>
            <a:r>
              <a:rPr lang="en-US" b="1" i="1" u="none" strike="noStrike" baseline="0" dirty="0">
                <a:latin typeface="Verdana" panose="020B0604030504040204" pitchFamily="34" charset="0"/>
              </a:rPr>
              <a:t>There is</a:t>
            </a:r>
            <a:r>
              <a:rPr lang="en-US" b="1" i="0" u="none" strike="noStrike" baseline="0" dirty="0">
                <a:latin typeface="Verdana" panose="020B0604030504040204" pitchFamily="34" charset="0"/>
              </a:rPr>
              <a:t> one body and one Spirit, just as you were called in one hope of your calling;  (5)  one Lord, one faith, one baptism;</a:t>
            </a:r>
          </a:p>
          <a:p>
            <a:pPr marR="0" algn="l" rtl="0"/>
            <a:r>
              <a:rPr lang="en-US" b="1" i="0" u="none" strike="noStrike" baseline="0" dirty="0">
                <a:latin typeface="Verdana" panose="020B0604030504040204" pitchFamily="34" charset="0"/>
              </a:rPr>
              <a:t>In the bond of peace there is unity</a:t>
            </a:r>
          </a:p>
          <a:p>
            <a:pPr marR="0" algn="l" rtl="0"/>
            <a:r>
              <a:rPr lang="en-US" b="1" dirty="0">
                <a:latin typeface="Verdana" panose="020B0604030504040204" pitchFamily="34" charset="0"/>
              </a:rPr>
              <a:t>There was not a Jewish church and a Gentile church</a:t>
            </a:r>
          </a:p>
          <a:p>
            <a:pPr marR="0" algn="l" rtl="0"/>
            <a:r>
              <a:rPr lang="en-US" b="1" i="0" u="none" strike="noStrike" baseline="0" dirty="0">
                <a:latin typeface="Verdana" panose="020B0604030504040204" pitchFamily="34" charset="0"/>
              </a:rPr>
              <a:t>One body = One church</a:t>
            </a:r>
          </a:p>
        </p:txBody>
      </p:sp>
    </p:spTree>
    <p:extLst>
      <p:ext uri="{BB962C8B-B14F-4D97-AF65-F5344CB8AC3E}">
        <p14:creationId xmlns:p14="http://schemas.microsoft.com/office/powerpoint/2010/main" val="1395336856"/>
      </p:ext>
    </p:extLst>
  </p:cSld>
  <p:clrMapOvr>
    <a:masterClrMapping/>
  </p:clrMapOvr>
  <mc:AlternateContent xmlns:mc="http://schemas.openxmlformats.org/markup-compatibility/2006">
    <mc:Choice xmlns:p14="http://schemas.microsoft.com/office/powerpoint/2010/main" Requires="p14">
      <p:transition spd="slow" p14:dur="1400">
        <p14:doors/>
      </p:transition>
    </mc:Choice>
    <mc:Fallback>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722F3-9A1D-479D-812B-D87E796D94B4}"/>
              </a:ext>
            </a:extLst>
          </p:cNvPr>
          <p:cNvSpPr>
            <a:spLocks noGrp="1"/>
          </p:cNvSpPr>
          <p:nvPr>
            <p:ph type="title"/>
          </p:nvPr>
        </p:nvSpPr>
        <p:spPr/>
        <p:txBody>
          <a:bodyPr>
            <a:normAutofit/>
          </a:bodyPr>
          <a:lstStyle/>
          <a:p>
            <a:r>
              <a:rPr lang="en-US" sz="4000" dirty="0">
                <a:latin typeface="Bodoni MT Black" panose="02070A03080606020203" pitchFamily="18" charset="0"/>
              </a:rPr>
              <a:t>Christ the Savior of the One Body</a:t>
            </a:r>
            <a:br>
              <a:rPr lang="en-US" sz="4000" dirty="0">
                <a:latin typeface="Bodoni MT Black" panose="02070A03080606020203" pitchFamily="18" charset="0"/>
              </a:rPr>
            </a:br>
            <a:r>
              <a:rPr lang="en-US" sz="4000" dirty="0">
                <a:latin typeface="Bodoni MT Black" panose="02070A03080606020203" pitchFamily="18" charset="0"/>
              </a:rPr>
              <a:t>Ephesians 5</a:t>
            </a:r>
          </a:p>
        </p:txBody>
      </p:sp>
      <p:sp>
        <p:nvSpPr>
          <p:cNvPr id="3" name="Content Placeholder 2">
            <a:extLst>
              <a:ext uri="{FF2B5EF4-FFF2-40B4-BE49-F238E27FC236}">
                <a16:creationId xmlns:a16="http://schemas.microsoft.com/office/drawing/2014/main" id="{8C47279B-D646-4753-B76E-028E8E3EB6FC}"/>
              </a:ext>
            </a:extLst>
          </p:cNvPr>
          <p:cNvSpPr>
            <a:spLocks noGrp="1"/>
          </p:cNvSpPr>
          <p:nvPr>
            <p:ph idx="1"/>
          </p:nvPr>
        </p:nvSpPr>
        <p:spPr>
          <a:xfrm>
            <a:off x="838200" y="1690688"/>
            <a:ext cx="10515600" cy="4486275"/>
          </a:xfrm>
        </p:spPr>
        <p:txBody>
          <a:bodyPr>
            <a:noAutofit/>
          </a:bodyPr>
          <a:lstStyle/>
          <a:p>
            <a:pPr marR="0" algn="l" rtl="0"/>
            <a:r>
              <a:rPr lang="en-US" sz="3200" b="1" i="0" u="none" strike="noStrike" baseline="0" dirty="0">
                <a:latin typeface="Verdana" panose="020B0604030504040204" pitchFamily="34" charset="0"/>
              </a:rPr>
              <a:t>(Ephesians 5:23)  For the husband is head of the wife, as also Christ is head of the church; and He is the Savior of the body.</a:t>
            </a:r>
          </a:p>
          <a:p>
            <a:pPr marR="0" algn="l" rtl="0"/>
            <a:endParaRPr lang="en-US" sz="3200" b="1" dirty="0">
              <a:latin typeface="Verdana" panose="020B0604030504040204" pitchFamily="34" charset="0"/>
            </a:endParaRPr>
          </a:p>
          <a:p>
            <a:pPr marR="0" algn="l" rtl="0"/>
            <a:r>
              <a:rPr lang="en-US" sz="3200" b="1" i="0" u="none" strike="noStrike" baseline="0" dirty="0">
                <a:latin typeface="Verdana" panose="020B0604030504040204" pitchFamily="34" charset="0"/>
              </a:rPr>
              <a:t>The entire book of Ephesians is about the unity of the ONE BODY, THE CHURCH.</a:t>
            </a:r>
            <a:endParaRPr lang="en-US" sz="3200" b="1" dirty="0">
              <a:latin typeface="Verdana" panose="020B0604030504040204" pitchFamily="34" charset="0"/>
            </a:endParaRPr>
          </a:p>
          <a:p>
            <a:pPr marR="0" algn="l" rtl="0"/>
            <a:r>
              <a:rPr lang="en-US" sz="3200" b="1" dirty="0">
                <a:latin typeface="Verdana" panose="020B0604030504040204" pitchFamily="34" charset="0"/>
              </a:rPr>
              <a:t>Jesus prayed for unity. (Jn. 17)</a:t>
            </a:r>
          </a:p>
        </p:txBody>
      </p:sp>
    </p:spTree>
    <p:extLst>
      <p:ext uri="{BB962C8B-B14F-4D97-AF65-F5344CB8AC3E}">
        <p14:creationId xmlns:p14="http://schemas.microsoft.com/office/powerpoint/2010/main" val="1192811581"/>
      </p:ext>
    </p:extLst>
  </p:cSld>
  <p:clrMapOvr>
    <a:masterClrMapping/>
  </p:clrMapOvr>
  <mc:AlternateContent xmlns:mc="http://schemas.openxmlformats.org/markup-compatibility/2006">
    <mc:Choice xmlns:p14="http://schemas.microsoft.com/office/powerpoint/2010/main" Requires="p14">
      <p:transition spd="slow" p14:dur="1400">
        <p14:doors/>
      </p:transition>
    </mc:Choice>
    <mc:Fallback>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677</Words>
  <Application>Microsoft Office PowerPoint</Application>
  <PresentationFormat>Widescreen</PresentationFormat>
  <Paragraphs>30</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Bodoni MT Black</vt:lpstr>
      <vt:lpstr>Calibri</vt:lpstr>
      <vt:lpstr>Calibri Light</vt:lpstr>
      <vt:lpstr>Verdana</vt:lpstr>
      <vt:lpstr>Office Theme</vt:lpstr>
      <vt:lpstr>One Body / One Church</vt:lpstr>
      <vt:lpstr>Jesus Promised to Build One Church</vt:lpstr>
      <vt:lpstr>Jesus is the Head of the One Church Ephesians 1</vt:lpstr>
      <vt:lpstr>Jews and Gentiles in One Church Ephesians 2</vt:lpstr>
      <vt:lpstr>Jews and Gentiles in One Church Ephesians 3</vt:lpstr>
      <vt:lpstr>One Church teaches the Wisdom of God Ephesians 3</vt:lpstr>
      <vt:lpstr>There is One Body Ephesians 4</vt:lpstr>
      <vt:lpstr>Christ the Savior of the One Body Ephesians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One Body / One Church</dc:title>
  <dc:creator>Manly Luscombe</dc:creator>
  <cp:lastModifiedBy>Manly Luscombe</cp:lastModifiedBy>
  <cp:revision>5</cp:revision>
  <dcterms:created xsi:type="dcterms:W3CDTF">2021-03-27T23:13:15Z</dcterms:created>
  <dcterms:modified xsi:type="dcterms:W3CDTF">2021-03-27T23:52:29Z</dcterms:modified>
</cp:coreProperties>
</file>