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60" r:id="rId5"/>
    <p:sldId id="261" r:id="rId6"/>
    <p:sldId id="262" r:id="rId7"/>
    <p:sldId id="263" r:id="rId8"/>
    <p:sldId id="264" r:id="rId9"/>
    <p:sldId id="25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2/6/2017</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2/6/2017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9980" y="596347"/>
            <a:ext cx="9966960" cy="2040835"/>
          </a:xfrm>
        </p:spPr>
        <p:txBody>
          <a:bodyPr/>
          <a:lstStyle/>
          <a:p>
            <a:pPr algn="r"/>
            <a:r>
              <a:rPr lang="en-US" dirty="0"/>
              <a:t>One more night</a:t>
            </a:r>
            <a:br>
              <a:rPr lang="en-US" dirty="0"/>
            </a:br>
            <a:r>
              <a:rPr lang="en-US" dirty="0"/>
              <a:t>with the frogs</a:t>
            </a:r>
          </a:p>
        </p:txBody>
      </p:sp>
      <p:sp>
        <p:nvSpPr>
          <p:cNvPr id="3" name="Subtitle 2"/>
          <p:cNvSpPr>
            <a:spLocks noGrp="1"/>
          </p:cNvSpPr>
          <p:nvPr>
            <p:ph type="subTitle" idx="1"/>
          </p:nvPr>
        </p:nvSpPr>
        <p:spPr>
          <a:xfrm>
            <a:off x="7673008" y="2835964"/>
            <a:ext cx="3273287" cy="649357"/>
          </a:xfrm>
        </p:spPr>
        <p:txBody>
          <a:bodyPr>
            <a:normAutofit/>
          </a:bodyPr>
          <a:lstStyle/>
          <a:p>
            <a:pPr algn="r"/>
            <a:r>
              <a:rPr lang="en-US" sz="3600" dirty="0"/>
              <a:t>Exodus 8:5-11</a:t>
            </a:r>
          </a:p>
        </p:txBody>
      </p:sp>
      <p:pic>
        <p:nvPicPr>
          <p:cNvPr id="4" name="Picture 3"/>
          <p:cNvPicPr>
            <a:picLocks noChangeAspect="1"/>
          </p:cNvPicPr>
          <p:nvPr/>
        </p:nvPicPr>
        <p:blipFill>
          <a:blip r:embed="rId2"/>
          <a:stretch>
            <a:fillRect/>
          </a:stretch>
        </p:blipFill>
        <p:spPr>
          <a:xfrm>
            <a:off x="2025440" y="2637182"/>
            <a:ext cx="5488544" cy="3987404"/>
          </a:xfrm>
          <a:prstGeom prst="rect">
            <a:avLst/>
          </a:prstGeom>
        </p:spPr>
      </p:pic>
    </p:spTree>
    <p:extLst>
      <p:ext uri="{BB962C8B-B14F-4D97-AF65-F5344CB8AC3E}">
        <p14:creationId xmlns:p14="http://schemas.microsoft.com/office/powerpoint/2010/main" val="232244551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689113"/>
          </a:xfrm>
        </p:spPr>
        <p:txBody>
          <a:bodyPr>
            <a:normAutofit fontScale="90000"/>
          </a:bodyPr>
          <a:lstStyle/>
          <a:p>
            <a:r>
              <a:rPr lang="en-US" b="1" dirty="0">
                <a:solidFill>
                  <a:schemeClr val="tx1"/>
                </a:solidFill>
              </a:rPr>
              <a:t>Exodus 8:5-11</a:t>
            </a:r>
          </a:p>
        </p:txBody>
      </p:sp>
      <p:sp>
        <p:nvSpPr>
          <p:cNvPr id="6" name="Content Placeholder 5"/>
          <p:cNvSpPr>
            <a:spLocks noGrp="1"/>
          </p:cNvSpPr>
          <p:nvPr>
            <p:ph idx="1"/>
          </p:nvPr>
        </p:nvSpPr>
        <p:spPr>
          <a:xfrm>
            <a:off x="543340" y="1298713"/>
            <a:ext cx="11251096" cy="5062330"/>
          </a:xfrm>
        </p:spPr>
        <p:txBody>
          <a:bodyPr>
            <a:noAutofit/>
          </a:bodyPr>
          <a:lstStyle/>
          <a:p>
            <a:r>
              <a:rPr lang="en-US" sz="3200" dirty="0">
                <a:solidFill>
                  <a:schemeClr val="tx1"/>
                </a:solidFill>
              </a:rPr>
              <a:t>8  And Pharaoh called for Moses and Aaron, and said, Pray to Jehovah that He may take away the frogs from me and from my people. And I will let the people go, so that they may sacrifice to Jehovah. 9  And Moses said to Pharaoh, Glory over me! When shall I pray for you, and for your servants, and for your people, to destroy the frogs from you and your houses, so </a:t>
            </a:r>
            <a:r>
              <a:rPr lang="en-US" sz="3200" i="1" dirty="0">
                <a:solidFill>
                  <a:schemeClr val="tx1"/>
                </a:solidFill>
              </a:rPr>
              <a:t>that</a:t>
            </a:r>
            <a:r>
              <a:rPr lang="en-US" sz="3200" dirty="0">
                <a:solidFill>
                  <a:schemeClr val="tx1"/>
                </a:solidFill>
              </a:rPr>
              <a:t> they may remain in the river only? 10  And he said, Tomorrow. And he said, It shall be according to your word, so that you may know that </a:t>
            </a:r>
            <a:r>
              <a:rPr lang="en-US" sz="3200" i="1" dirty="0">
                <a:solidFill>
                  <a:schemeClr val="tx1"/>
                </a:solidFill>
              </a:rPr>
              <a:t>there is</a:t>
            </a:r>
            <a:r>
              <a:rPr lang="en-US" sz="3200" dirty="0">
                <a:solidFill>
                  <a:schemeClr val="tx1"/>
                </a:solidFill>
              </a:rPr>
              <a:t> none like Jehovah our God. 11  And the frogs shall depart from you, and from your houses, and from your servants, and from your people. They shall remain in the river only. </a:t>
            </a:r>
          </a:p>
        </p:txBody>
      </p:sp>
    </p:spTree>
    <p:extLst>
      <p:ext uri="{BB962C8B-B14F-4D97-AF65-F5344CB8AC3E}">
        <p14:creationId xmlns:p14="http://schemas.microsoft.com/office/powerpoint/2010/main" val="53873955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Plague of Frogs</a:t>
            </a:r>
          </a:p>
        </p:txBody>
      </p:sp>
      <p:sp>
        <p:nvSpPr>
          <p:cNvPr id="3" name="Content Placeholder 2"/>
          <p:cNvSpPr>
            <a:spLocks noGrp="1"/>
          </p:cNvSpPr>
          <p:nvPr>
            <p:ph idx="1"/>
          </p:nvPr>
        </p:nvSpPr>
        <p:spPr>
          <a:xfrm>
            <a:off x="755374" y="2057400"/>
            <a:ext cx="10813774" cy="4038600"/>
          </a:xfrm>
        </p:spPr>
        <p:txBody>
          <a:bodyPr>
            <a:noAutofit/>
          </a:bodyPr>
          <a:lstStyle/>
          <a:p>
            <a:r>
              <a:rPr lang="en-US" sz="3600" b="1" dirty="0">
                <a:solidFill>
                  <a:schemeClr val="tx1"/>
                </a:solidFill>
              </a:rPr>
              <a:t>Frogs everywhere! In Bed. In cooking pots. In clothes. In their drinking water. On the floor.</a:t>
            </a:r>
          </a:p>
          <a:p>
            <a:r>
              <a:rPr lang="en-US" sz="3600" b="1" dirty="0">
                <a:solidFill>
                  <a:schemeClr val="tx1"/>
                </a:solidFill>
              </a:rPr>
              <a:t>Pharaoh calls for Moses to get rid of the frogs.</a:t>
            </a:r>
          </a:p>
          <a:p>
            <a:r>
              <a:rPr lang="en-US" sz="3600" b="1" dirty="0">
                <a:solidFill>
                  <a:schemeClr val="tx1"/>
                </a:solidFill>
              </a:rPr>
              <a:t>He promises to let the people go.</a:t>
            </a:r>
          </a:p>
          <a:p>
            <a:r>
              <a:rPr lang="en-US" sz="3600" b="1" dirty="0">
                <a:solidFill>
                  <a:schemeClr val="tx1"/>
                </a:solidFill>
              </a:rPr>
              <a:t>Moses asks when do you want them only in the river?</a:t>
            </a:r>
          </a:p>
          <a:p>
            <a:r>
              <a:rPr lang="en-US" sz="3600" b="1" dirty="0">
                <a:solidFill>
                  <a:schemeClr val="tx1"/>
                </a:solidFill>
              </a:rPr>
              <a:t>Pharaoh said, </a:t>
            </a:r>
            <a:r>
              <a:rPr lang="en-US" sz="3600" b="1" u="sng" dirty="0">
                <a:solidFill>
                  <a:schemeClr val="tx1"/>
                </a:solidFill>
              </a:rPr>
              <a:t>TOMORROW</a:t>
            </a:r>
            <a:r>
              <a:rPr lang="en-US" sz="3600" b="1" dirty="0">
                <a:solidFill>
                  <a:schemeClr val="tx1"/>
                </a:solidFill>
              </a:rPr>
              <a:t>.</a:t>
            </a:r>
          </a:p>
        </p:txBody>
      </p:sp>
    </p:spTree>
    <p:extLst>
      <p:ext uri="{BB962C8B-B14F-4D97-AF65-F5344CB8AC3E}">
        <p14:creationId xmlns:p14="http://schemas.microsoft.com/office/powerpoint/2010/main" val="81012169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a:t>
            </a:r>
            <a:r>
              <a:rPr lang="en-US" b="1" u="sng" dirty="0">
                <a:solidFill>
                  <a:schemeClr val="tx1"/>
                </a:solidFill>
              </a:rPr>
              <a:t>Tomorrow</a:t>
            </a:r>
            <a:r>
              <a:rPr lang="en-US" b="1" dirty="0">
                <a:solidFill>
                  <a:schemeClr val="tx1"/>
                </a:solidFill>
              </a:rPr>
              <a:t>” is Dangerous:</a:t>
            </a:r>
            <a:br>
              <a:rPr lang="en-US" b="1" dirty="0">
                <a:solidFill>
                  <a:schemeClr val="tx1"/>
                </a:solidFill>
              </a:rPr>
            </a:br>
            <a:r>
              <a:rPr lang="en-US" b="1" dirty="0">
                <a:solidFill>
                  <a:schemeClr val="tx1"/>
                </a:solidFill>
              </a:rPr>
              <a:t>1] You can miss a relationship with God</a:t>
            </a:r>
          </a:p>
        </p:txBody>
      </p:sp>
      <p:sp>
        <p:nvSpPr>
          <p:cNvPr id="3" name="Content Placeholder 2"/>
          <p:cNvSpPr>
            <a:spLocks noGrp="1"/>
          </p:cNvSpPr>
          <p:nvPr>
            <p:ph idx="1"/>
          </p:nvPr>
        </p:nvSpPr>
        <p:spPr>
          <a:xfrm>
            <a:off x="503583" y="2057399"/>
            <a:ext cx="11065565" cy="4237383"/>
          </a:xfrm>
        </p:spPr>
        <p:txBody>
          <a:bodyPr>
            <a:noAutofit/>
          </a:bodyPr>
          <a:lstStyle/>
          <a:p>
            <a:r>
              <a:rPr lang="en-US" sz="3600" b="1" dirty="0">
                <a:solidFill>
                  <a:schemeClr val="tx1"/>
                </a:solidFill>
              </a:rPr>
              <a:t>Luke 9:59-62 </a:t>
            </a:r>
            <a:r>
              <a:rPr lang="en-US" sz="3600" dirty="0">
                <a:solidFill>
                  <a:schemeClr val="tx1"/>
                </a:solidFill>
              </a:rPr>
              <a:t>59  And He said to another, Follow Me! But he said, Lord, first allow me to go and bury my father. 60  Jesus said to him, Let the dead bury their dead, but you go and proclaim the kingdom of God. 61  And another also said, Lord, I will follow You, but first allow me to take leave of those in my house. 62  And Jesus said to him, No one, having put his hand to the plow and looking back, is fit for the kingdom of God. </a:t>
            </a:r>
          </a:p>
        </p:txBody>
      </p:sp>
    </p:spTree>
    <p:extLst>
      <p:ext uri="{BB962C8B-B14F-4D97-AF65-F5344CB8AC3E}">
        <p14:creationId xmlns:p14="http://schemas.microsoft.com/office/powerpoint/2010/main" val="292454247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a:t>
            </a:r>
            <a:r>
              <a:rPr lang="en-US" b="1" u="sng" dirty="0">
                <a:solidFill>
                  <a:schemeClr val="tx1"/>
                </a:solidFill>
              </a:rPr>
              <a:t>Tomorrow</a:t>
            </a:r>
            <a:r>
              <a:rPr lang="en-US" b="1" dirty="0">
                <a:solidFill>
                  <a:schemeClr val="tx1"/>
                </a:solidFill>
              </a:rPr>
              <a:t>” is Dangerous:</a:t>
            </a:r>
            <a:br>
              <a:rPr lang="en-US" b="1" dirty="0">
                <a:solidFill>
                  <a:schemeClr val="tx1"/>
                </a:solidFill>
              </a:rPr>
            </a:br>
            <a:r>
              <a:rPr lang="en-US" b="1" dirty="0">
                <a:solidFill>
                  <a:schemeClr val="tx1"/>
                </a:solidFill>
              </a:rPr>
              <a:t>2] The frogs may not leave</a:t>
            </a:r>
          </a:p>
        </p:txBody>
      </p:sp>
      <p:sp>
        <p:nvSpPr>
          <p:cNvPr id="3" name="Content Placeholder 2"/>
          <p:cNvSpPr>
            <a:spLocks noGrp="1"/>
          </p:cNvSpPr>
          <p:nvPr>
            <p:ph idx="1"/>
          </p:nvPr>
        </p:nvSpPr>
        <p:spPr>
          <a:xfrm>
            <a:off x="503583" y="2057399"/>
            <a:ext cx="11065565" cy="4237383"/>
          </a:xfrm>
        </p:spPr>
        <p:txBody>
          <a:bodyPr>
            <a:noAutofit/>
          </a:bodyPr>
          <a:lstStyle/>
          <a:p>
            <a:r>
              <a:rPr lang="en-US" sz="3600" b="1" dirty="0">
                <a:solidFill>
                  <a:schemeClr val="tx1"/>
                </a:solidFill>
              </a:rPr>
              <a:t>Rich Young Ruler – Mark 10:17-27 – Had great riches</a:t>
            </a:r>
          </a:p>
          <a:p>
            <a:r>
              <a:rPr lang="en-US" sz="3600" b="1" dirty="0">
                <a:solidFill>
                  <a:schemeClr val="tx1"/>
                </a:solidFill>
              </a:rPr>
              <a:t>Felix – Acts 24:25 – Looking for a more convenient season</a:t>
            </a:r>
          </a:p>
          <a:p>
            <a:r>
              <a:rPr lang="en-US" sz="3600" b="1" dirty="0">
                <a:solidFill>
                  <a:schemeClr val="tx1"/>
                </a:solidFill>
              </a:rPr>
              <a:t>Agrippa – Acts 26:25 – Almost persuaded</a:t>
            </a:r>
          </a:p>
          <a:p>
            <a:r>
              <a:rPr lang="en-US" sz="3600" b="1" dirty="0">
                <a:solidFill>
                  <a:schemeClr val="tx1"/>
                </a:solidFill>
              </a:rPr>
              <a:t>Some delay being baptized – “When I get straightened out.”</a:t>
            </a:r>
            <a:endParaRPr lang="en-US" sz="3600" dirty="0">
              <a:solidFill>
                <a:schemeClr val="tx1"/>
              </a:solidFill>
            </a:endParaRPr>
          </a:p>
        </p:txBody>
      </p:sp>
    </p:spTree>
    <p:extLst>
      <p:ext uri="{BB962C8B-B14F-4D97-AF65-F5344CB8AC3E}">
        <p14:creationId xmlns:p14="http://schemas.microsoft.com/office/powerpoint/2010/main" val="374217040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a:t>
            </a:r>
            <a:r>
              <a:rPr lang="en-US" b="1" u="sng" dirty="0">
                <a:solidFill>
                  <a:schemeClr val="tx1"/>
                </a:solidFill>
              </a:rPr>
              <a:t>Tomorrow</a:t>
            </a:r>
            <a:r>
              <a:rPr lang="en-US" b="1" dirty="0">
                <a:solidFill>
                  <a:schemeClr val="tx1"/>
                </a:solidFill>
              </a:rPr>
              <a:t>” is Dangerous:</a:t>
            </a:r>
            <a:br>
              <a:rPr lang="en-US" b="1" dirty="0">
                <a:solidFill>
                  <a:schemeClr val="tx1"/>
                </a:solidFill>
              </a:rPr>
            </a:br>
            <a:r>
              <a:rPr lang="en-US" b="1" dirty="0">
                <a:solidFill>
                  <a:schemeClr val="tx1"/>
                </a:solidFill>
              </a:rPr>
              <a:t>3] Something worse will take its place</a:t>
            </a:r>
          </a:p>
        </p:txBody>
      </p:sp>
      <p:sp>
        <p:nvSpPr>
          <p:cNvPr id="3" name="Content Placeholder 2"/>
          <p:cNvSpPr>
            <a:spLocks noGrp="1"/>
          </p:cNvSpPr>
          <p:nvPr>
            <p:ph idx="1"/>
          </p:nvPr>
        </p:nvSpPr>
        <p:spPr>
          <a:xfrm>
            <a:off x="503583" y="2057399"/>
            <a:ext cx="11065565" cy="4237383"/>
          </a:xfrm>
        </p:spPr>
        <p:txBody>
          <a:bodyPr>
            <a:noAutofit/>
          </a:bodyPr>
          <a:lstStyle/>
          <a:p>
            <a:r>
              <a:rPr lang="en-US" sz="3200" b="1" dirty="0">
                <a:solidFill>
                  <a:schemeClr val="tx1"/>
                </a:solidFill>
              </a:rPr>
              <a:t>After the frogs came –</a:t>
            </a:r>
          </a:p>
          <a:p>
            <a:pPr lvl="1"/>
            <a:r>
              <a:rPr lang="en-US" sz="3200" b="1" dirty="0">
                <a:solidFill>
                  <a:schemeClr val="tx1"/>
                </a:solidFill>
              </a:rPr>
              <a:t>Lice	Flies		Locusts		Boils</a:t>
            </a:r>
          </a:p>
          <a:p>
            <a:pPr lvl="1"/>
            <a:r>
              <a:rPr lang="en-US" sz="3200" b="1" dirty="0">
                <a:solidFill>
                  <a:schemeClr val="tx1"/>
                </a:solidFill>
              </a:rPr>
              <a:t>Fire	Darkness		Death of the firstborn</a:t>
            </a:r>
          </a:p>
          <a:p>
            <a:r>
              <a:rPr lang="en-US" sz="3200" b="1" dirty="0">
                <a:solidFill>
                  <a:schemeClr val="tx1"/>
                </a:solidFill>
              </a:rPr>
              <a:t>Pride keeps us from surrendering to Christ</a:t>
            </a:r>
          </a:p>
          <a:p>
            <a:r>
              <a:rPr lang="en-US" sz="3200" b="1" dirty="0">
                <a:solidFill>
                  <a:schemeClr val="tx1"/>
                </a:solidFill>
              </a:rPr>
              <a:t>Love of money – 1 Timothy 6:10</a:t>
            </a:r>
          </a:p>
          <a:p>
            <a:r>
              <a:rPr lang="en-US" sz="3200" b="1" dirty="0">
                <a:solidFill>
                  <a:schemeClr val="tx1"/>
                </a:solidFill>
              </a:rPr>
              <a:t>Jeremiah 2:19 Your own evil shall correct you, and your backslidings shall reprove you</a:t>
            </a:r>
          </a:p>
        </p:txBody>
      </p:sp>
    </p:spTree>
    <p:extLst>
      <p:ext uri="{BB962C8B-B14F-4D97-AF65-F5344CB8AC3E}">
        <p14:creationId xmlns:p14="http://schemas.microsoft.com/office/powerpoint/2010/main" val="217186914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a:t>
            </a:r>
            <a:r>
              <a:rPr lang="en-US" b="1" u="sng" dirty="0">
                <a:solidFill>
                  <a:schemeClr val="tx1"/>
                </a:solidFill>
              </a:rPr>
              <a:t>Tomorrow</a:t>
            </a:r>
            <a:r>
              <a:rPr lang="en-US" b="1" dirty="0">
                <a:solidFill>
                  <a:schemeClr val="tx1"/>
                </a:solidFill>
              </a:rPr>
              <a:t>” is Dangerous:</a:t>
            </a:r>
            <a:br>
              <a:rPr lang="en-US" b="1" dirty="0">
                <a:solidFill>
                  <a:schemeClr val="tx1"/>
                </a:solidFill>
              </a:rPr>
            </a:br>
            <a:r>
              <a:rPr lang="en-US" b="1" dirty="0">
                <a:solidFill>
                  <a:schemeClr val="tx1"/>
                </a:solidFill>
              </a:rPr>
              <a:t>4] Tomorrow may never come</a:t>
            </a:r>
          </a:p>
        </p:txBody>
      </p:sp>
      <p:sp>
        <p:nvSpPr>
          <p:cNvPr id="3" name="Content Placeholder 2"/>
          <p:cNvSpPr>
            <a:spLocks noGrp="1"/>
          </p:cNvSpPr>
          <p:nvPr>
            <p:ph idx="1"/>
          </p:nvPr>
        </p:nvSpPr>
        <p:spPr>
          <a:xfrm>
            <a:off x="503583" y="2057399"/>
            <a:ext cx="11065565" cy="4237383"/>
          </a:xfrm>
        </p:spPr>
        <p:txBody>
          <a:bodyPr>
            <a:noAutofit/>
          </a:bodyPr>
          <a:lstStyle/>
          <a:p>
            <a:r>
              <a:rPr lang="en-US" sz="3600" b="1" dirty="0">
                <a:solidFill>
                  <a:schemeClr val="tx1"/>
                </a:solidFill>
              </a:rPr>
              <a:t>Proverbs 27:1 Do not boast yourself of tomorrow</a:t>
            </a:r>
            <a:br>
              <a:rPr lang="en-US" sz="3600" b="1" dirty="0">
                <a:solidFill>
                  <a:schemeClr val="tx1"/>
                </a:solidFill>
              </a:rPr>
            </a:br>
            <a:endParaRPr lang="en-US" sz="3600" b="1" dirty="0">
              <a:solidFill>
                <a:schemeClr val="tx1"/>
              </a:solidFill>
            </a:endParaRPr>
          </a:p>
          <a:p>
            <a:r>
              <a:rPr lang="en-US" sz="3600" b="1" dirty="0">
                <a:solidFill>
                  <a:schemeClr val="tx1"/>
                </a:solidFill>
              </a:rPr>
              <a:t>James 4:4 For what </a:t>
            </a:r>
            <a:r>
              <a:rPr lang="en-US" sz="3600" b="1" i="1" dirty="0">
                <a:solidFill>
                  <a:schemeClr val="tx1"/>
                </a:solidFill>
              </a:rPr>
              <a:t>is</a:t>
            </a:r>
            <a:r>
              <a:rPr lang="en-US" sz="3600" b="1" dirty="0">
                <a:solidFill>
                  <a:schemeClr val="tx1"/>
                </a:solidFill>
              </a:rPr>
              <a:t> your life? For it is a vapor, which appears for a little time, and then disappears. </a:t>
            </a:r>
          </a:p>
        </p:txBody>
      </p:sp>
    </p:spTree>
    <p:extLst>
      <p:ext uri="{BB962C8B-B14F-4D97-AF65-F5344CB8AC3E}">
        <p14:creationId xmlns:p14="http://schemas.microsoft.com/office/powerpoint/2010/main" val="348851171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a:t>
            </a:r>
            <a:r>
              <a:rPr lang="en-US" b="1" u="sng" dirty="0">
                <a:solidFill>
                  <a:schemeClr val="tx1"/>
                </a:solidFill>
              </a:rPr>
              <a:t>Tomorrow</a:t>
            </a:r>
            <a:r>
              <a:rPr lang="en-US" b="1" dirty="0">
                <a:solidFill>
                  <a:schemeClr val="tx1"/>
                </a:solidFill>
              </a:rPr>
              <a:t>” is Dangerous:</a:t>
            </a:r>
            <a:br>
              <a:rPr lang="en-US" b="1" dirty="0">
                <a:solidFill>
                  <a:schemeClr val="tx1"/>
                </a:solidFill>
              </a:rPr>
            </a:br>
            <a:r>
              <a:rPr lang="en-US" b="1" dirty="0">
                <a:solidFill>
                  <a:schemeClr val="tx1"/>
                </a:solidFill>
              </a:rPr>
              <a:t>4] Tomorrow may never come</a:t>
            </a:r>
          </a:p>
        </p:txBody>
      </p:sp>
      <p:sp>
        <p:nvSpPr>
          <p:cNvPr id="3" name="Content Placeholder 2"/>
          <p:cNvSpPr>
            <a:spLocks noGrp="1"/>
          </p:cNvSpPr>
          <p:nvPr>
            <p:ph idx="1"/>
          </p:nvPr>
        </p:nvSpPr>
        <p:spPr>
          <a:xfrm>
            <a:off x="503583" y="2057399"/>
            <a:ext cx="11065565" cy="4237383"/>
          </a:xfrm>
        </p:spPr>
        <p:txBody>
          <a:bodyPr>
            <a:noAutofit/>
          </a:bodyPr>
          <a:lstStyle/>
          <a:p>
            <a:r>
              <a:rPr lang="en-US" sz="3600" b="1" dirty="0">
                <a:solidFill>
                  <a:schemeClr val="tx1"/>
                </a:solidFill>
              </a:rPr>
              <a:t>Hebrews 4:7 He again marks out a certain day, saying in David, "Today," (after so long a time). Even as it is said, "Today, if you will hear His voice, harden not your hearts." </a:t>
            </a:r>
          </a:p>
          <a:p>
            <a:r>
              <a:rPr lang="en-US" sz="3600" b="1" dirty="0">
                <a:solidFill>
                  <a:schemeClr val="tx1"/>
                </a:solidFill>
              </a:rPr>
              <a:t>2 Corinthians 6:2  (For He says, "In an acceptable time I heard you, and in a day of salvation, I helped you;" Behold, now </a:t>
            </a:r>
            <a:r>
              <a:rPr lang="en-US" sz="3600" b="1" i="1" dirty="0">
                <a:solidFill>
                  <a:schemeClr val="tx1"/>
                </a:solidFill>
              </a:rPr>
              <a:t>is</a:t>
            </a:r>
            <a:r>
              <a:rPr lang="en-US" sz="3600" b="1" dirty="0">
                <a:solidFill>
                  <a:schemeClr val="tx1"/>
                </a:solidFill>
              </a:rPr>
              <a:t> the accepted time. Behold, now </a:t>
            </a:r>
            <a:r>
              <a:rPr lang="en-US" sz="3600" b="1" i="1" dirty="0">
                <a:solidFill>
                  <a:schemeClr val="tx1"/>
                </a:solidFill>
              </a:rPr>
              <a:t>is</a:t>
            </a:r>
            <a:r>
              <a:rPr lang="en-US" sz="3600" b="1" dirty="0">
                <a:solidFill>
                  <a:schemeClr val="tx1"/>
                </a:solidFill>
              </a:rPr>
              <a:t> the day of salvation.) </a:t>
            </a:r>
          </a:p>
        </p:txBody>
      </p:sp>
    </p:spTree>
    <p:extLst>
      <p:ext uri="{BB962C8B-B14F-4D97-AF65-F5344CB8AC3E}">
        <p14:creationId xmlns:p14="http://schemas.microsoft.com/office/powerpoint/2010/main" val="1716464860"/>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This Lesson Applies:</a:t>
            </a:r>
          </a:p>
        </p:txBody>
      </p:sp>
      <p:sp>
        <p:nvSpPr>
          <p:cNvPr id="3" name="Content Placeholder 2"/>
          <p:cNvSpPr>
            <a:spLocks noGrp="1"/>
          </p:cNvSpPr>
          <p:nvPr>
            <p:ph idx="1"/>
          </p:nvPr>
        </p:nvSpPr>
        <p:spPr/>
        <p:txBody>
          <a:bodyPr>
            <a:noAutofit/>
          </a:bodyPr>
          <a:lstStyle/>
          <a:p>
            <a:r>
              <a:rPr lang="en-US" sz="3200" b="1" dirty="0">
                <a:solidFill>
                  <a:schemeClr val="tx1"/>
                </a:solidFill>
              </a:rPr>
              <a:t>Pharaoh and Egypt</a:t>
            </a:r>
          </a:p>
          <a:p>
            <a:r>
              <a:rPr lang="en-US" sz="3200" b="1" dirty="0">
                <a:solidFill>
                  <a:schemeClr val="tx1"/>
                </a:solidFill>
              </a:rPr>
              <a:t>Christians about their work in the church</a:t>
            </a:r>
          </a:p>
          <a:p>
            <a:r>
              <a:rPr lang="en-US" sz="3200" b="1" dirty="0">
                <a:solidFill>
                  <a:schemeClr val="tx1"/>
                </a:solidFill>
              </a:rPr>
              <a:t>Weak members about church attendance</a:t>
            </a:r>
          </a:p>
          <a:p>
            <a:r>
              <a:rPr lang="en-US" sz="3200" b="1" dirty="0">
                <a:solidFill>
                  <a:schemeClr val="tx1"/>
                </a:solidFill>
              </a:rPr>
              <a:t>Lost who need to obey the gospel and be baptized</a:t>
            </a:r>
          </a:p>
          <a:p>
            <a:r>
              <a:rPr lang="en-US" sz="3200" b="1" dirty="0">
                <a:solidFill>
                  <a:schemeClr val="tx1"/>
                </a:solidFill>
              </a:rPr>
              <a:t>All who face an unpleasant task</a:t>
            </a:r>
          </a:p>
          <a:p>
            <a:r>
              <a:rPr lang="en-US" sz="3200" b="1" dirty="0">
                <a:solidFill>
                  <a:schemeClr val="tx1"/>
                </a:solidFill>
              </a:rPr>
              <a:t>Apply this lesson at: Work, Home, School, Church, Personal life</a:t>
            </a:r>
          </a:p>
        </p:txBody>
      </p:sp>
    </p:spTree>
    <p:extLst>
      <p:ext uri="{BB962C8B-B14F-4D97-AF65-F5344CB8AC3E}">
        <p14:creationId xmlns:p14="http://schemas.microsoft.com/office/powerpoint/2010/main" val="272962259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54</TotalTime>
  <Words>556</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Corbel</vt:lpstr>
      <vt:lpstr>Basis</vt:lpstr>
      <vt:lpstr>One more night with the frogs</vt:lpstr>
      <vt:lpstr>Exodus 8:5-11</vt:lpstr>
      <vt:lpstr>Plague of Frogs</vt:lpstr>
      <vt:lpstr>“Tomorrow” is Dangerous: 1] You can miss a relationship with God</vt:lpstr>
      <vt:lpstr>“Tomorrow” is Dangerous: 2] The frogs may not leave</vt:lpstr>
      <vt:lpstr>“Tomorrow” is Dangerous: 3] Something worse will take its place</vt:lpstr>
      <vt:lpstr>“Tomorrow” is Dangerous: 4] Tomorrow may never come</vt:lpstr>
      <vt:lpstr>“Tomorrow” is Dangerous: 4] Tomorrow may never come</vt:lpstr>
      <vt:lpstr>This Lesson Applies: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more night with the frogs</dc:title>
  <dc:creator>Manly Luscombe</dc:creator>
  <cp:lastModifiedBy>Manly Luscombe</cp:lastModifiedBy>
  <cp:revision>7</cp:revision>
  <dcterms:created xsi:type="dcterms:W3CDTF">2017-02-06T19:16:02Z</dcterms:created>
  <dcterms:modified xsi:type="dcterms:W3CDTF">2017-02-06T20:10:16Z</dcterms:modified>
</cp:coreProperties>
</file>