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CEF7F2CF-6634-4C05-9ED7-71FAA35E5114}"/>
    <pc:docChg chg="custSel addSld delSld modSld modMainMaster">
      <pc:chgData name="Manly Luscombe" userId="d66a401e1e7a39bf" providerId="LiveId" clId="{CEF7F2CF-6634-4C05-9ED7-71FAA35E5114}" dt="2021-03-25T15:39:56.018" v="96" actId="47"/>
      <pc:docMkLst>
        <pc:docMk/>
      </pc:docMkLst>
      <pc:sldChg chg="modTransition">
        <pc:chgData name="Manly Luscombe" userId="d66a401e1e7a39bf" providerId="LiveId" clId="{CEF7F2CF-6634-4C05-9ED7-71FAA35E5114}" dt="2021-03-25T15:25:19.366" v="1"/>
        <pc:sldMkLst>
          <pc:docMk/>
          <pc:sldMk cId="2004870355" sldId="256"/>
        </pc:sldMkLst>
      </pc:sldChg>
      <pc:sldChg chg="modSp mod modTransition">
        <pc:chgData name="Manly Luscombe" userId="d66a401e1e7a39bf" providerId="LiveId" clId="{CEF7F2CF-6634-4C05-9ED7-71FAA35E5114}" dt="2021-03-25T15:27:47.962" v="22" actId="20577"/>
        <pc:sldMkLst>
          <pc:docMk/>
          <pc:sldMk cId="550906281" sldId="257"/>
        </pc:sldMkLst>
        <pc:spChg chg="mod">
          <ac:chgData name="Manly Luscombe" userId="d66a401e1e7a39bf" providerId="LiveId" clId="{CEF7F2CF-6634-4C05-9ED7-71FAA35E5114}" dt="2021-03-25T15:27:47.962" v="22" actId="20577"/>
          <ac:spMkLst>
            <pc:docMk/>
            <pc:sldMk cId="550906281" sldId="257"/>
            <ac:spMk id="2" creationId="{8F14731C-E40A-4F6E-AF46-F81E1D1C2B1C}"/>
          </ac:spMkLst>
        </pc:spChg>
      </pc:sldChg>
      <pc:sldChg chg="modSp mod modTransition">
        <pc:chgData name="Manly Luscombe" userId="d66a401e1e7a39bf" providerId="LiveId" clId="{CEF7F2CF-6634-4C05-9ED7-71FAA35E5114}" dt="2021-03-25T15:38:48.778" v="93" actId="20577"/>
        <pc:sldMkLst>
          <pc:docMk/>
          <pc:sldMk cId="182306267" sldId="258"/>
        </pc:sldMkLst>
        <pc:spChg chg="mod">
          <ac:chgData name="Manly Luscombe" userId="d66a401e1e7a39bf" providerId="LiveId" clId="{CEF7F2CF-6634-4C05-9ED7-71FAA35E5114}" dt="2021-03-25T15:38:48.778" v="93" actId="20577"/>
          <ac:spMkLst>
            <pc:docMk/>
            <pc:sldMk cId="182306267" sldId="258"/>
            <ac:spMk id="2" creationId="{8F14731C-E40A-4F6E-AF46-F81E1D1C2B1C}"/>
          </ac:spMkLst>
        </pc:spChg>
      </pc:sldChg>
      <pc:sldChg chg="modSp mod modTransition">
        <pc:chgData name="Manly Luscombe" userId="d66a401e1e7a39bf" providerId="LiveId" clId="{CEF7F2CF-6634-4C05-9ED7-71FAA35E5114}" dt="2021-03-25T15:39:02.432" v="94"/>
        <pc:sldMkLst>
          <pc:docMk/>
          <pc:sldMk cId="1002563001" sldId="259"/>
        </pc:sldMkLst>
        <pc:spChg chg="mod">
          <ac:chgData name="Manly Luscombe" userId="d66a401e1e7a39bf" providerId="LiveId" clId="{CEF7F2CF-6634-4C05-9ED7-71FAA35E5114}" dt="2021-03-25T15:39:02.432" v="94"/>
          <ac:spMkLst>
            <pc:docMk/>
            <pc:sldMk cId="1002563001" sldId="259"/>
            <ac:spMk id="2" creationId="{8F14731C-E40A-4F6E-AF46-F81E1D1C2B1C}"/>
          </ac:spMkLst>
        </pc:spChg>
      </pc:sldChg>
      <pc:sldChg chg="modTransition">
        <pc:chgData name="Manly Luscombe" userId="d66a401e1e7a39bf" providerId="LiveId" clId="{CEF7F2CF-6634-4C05-9ED7-71FAA35E5114}" dt="2021-03-25T15:25:19.366" v="1"/>
        <pc:sldMkLst>
          <pc:docMk/>
          <pc:sldMk cId="3647960771" sldId="260"/>
        </pc:sldMkLst>
      </pc:sldChg>
      <pc:sldChg chg="modSp mod modTransition">
        <pc:chgData name="Manly Luscombe" userId="d66a401e1e7a39bf" providerId="LiveId" clId="{CEF7F2CF-6634-4C05-9ED7-71FAA35E5114}" dt="2021-03-25T15:32:58.218" v="59" actId="255"/>
        <pc:sldMkLst>
          <pc:docMk/>
          <pc:sldMk cId="1987249022" sldId="261"/>
        </pc:sldMkLst>
        <pc:spChg chg="mod">
          <ac:chgData name="Manly Luscombe" userId="d66a401e1e7a39bf" providerId="LiveId" clId="{CEF7F2CF-6634-4C05-9ED7-71FAA35E5114}" dt="2021-03-25T15:32:58.218" v="59" actId="255"/>
          <ac:spMkLst>
            <pc:docMk/>
            <pc:sldMk cId="1987249022" sldId="261"/>
            <ac:spMk id="3" creationId="{6391706F-ADFE-45A7-9450-F09BEB44F663}"/>
          </ac:spMkLst>
        </pc:spChg>
      </pc:sldChg>
      <pc:sldChg chg="modSp mod modTransition">
        <pc:chgData name="Manly Luscombe" userId="d66a401e1e7a39bf" providerId="LiveId" clId="{CEF7F2CF-6634-4C05-9ED7-71FAA35E5114}" dt="2021-03-25T15:33:44.084" v="60" actId="20577"/>
        <pc:sldMkLst>
          <pc:docMk/>
          <pc:sldMk cId="2109506309" sldId="262"/>
        </pc:sldMkLst>
        <pc:spChg chg="mod">
          <ac:chgData name="Manly Luscombe" userId="d66a401e1e7a39bf" providerId="LiveId" clId="{CEF7F2CF-6634-4C05-9ED7-71FAA35E5114}" dt="2021-03-25T15:33:44.084" v="60" actId="20577"/>
          <ac:spMkLst>
            <pc:docMk/>
            <pc:sldMk cId="2109506309" sldId="262"/>
            <ac:spMk id="3" creationId="{6391706F-ADFE-45A7-9450-F09BEB44F663}"/>
          </ac:spMkLst>
        </pc:spChg>
      </pc:sldChg>
      <pc:sldChg chg="modSp mod modTransition">
        <pc:chgData name="Manly Luscombe" userId="d66a401e1e7a39bf" providerId="LiveId" clId="{CEF7F2CF-6634-4C05-9ED7-71FAA35E5114}" dt="2021-03-25T15:34:20.027" v="61" actId="20577"/>
        <pc:sldMkLst>
          <pc:docMk/>
          <pc:sldMk cId="2117607872" sldId="263"/>
        </pc:sldMkLst>
        <pc:spChg chg="mod">
          <ac:chgData name="Manly Luscombe" userId="d66a401e1e7a39bf" providerId="LiveId" clId="{CEF7F2CF-6634-4C05-9ED7-71FAA35E5114}" dt="2021-03-25T15:34:20.027" v="61" actId="20577"/>
          <ac:spMkLst>
            <pc:docMk/>
            <pc:sldMk cId="2117607872" sldId="263"/>
            <ac:spMk id="3" creationId="{6391706F-ADFE-45A7-9450-F09BEB44F663}"/>
          </ac:spMkLst>
        </pc:spChg>
      </pc:sldChg>
      <pc:sldChg chg="modSp mod modTransition">
        <pc:chgData name="Manly Luscombe" userId="d66a401e1e7a39bf" providerId="LiveId" clId="{CEF7F2CF-6634-4C05-9ED7-71FAA35E5114}" dt="2021-03-25T15:34:49.360" v="74" actId="20577"/>
        <pc:sldMkLst>
          <pc:docMk/>
          <pc:sldMk cId="1981866714" sldId="264"/>
        </pc:sldMkLst>
        <pc:spChg chg="mod">
          <ac:chgData name="Manly Luscombe" userId="d66a401e1e7a39bf" providerId="LiveId" clId="{CEF7F2CF-6634-4C05-9ED7-71FAA35E5114}" dt="2021-03-25T15:34:49.360" v="74" actId="20577"/>
          <ac:spMkLst>
            <pc:docMk/>
            <pc:sldMk cId="1981866714" sldId="264"/>
            <ac:spMk id="3" creationId="{6391706F-ADFE-45A7-9450-F09BEB44F663}"/>
          </ac:spMkLst>
        </pc:spChg>
      </pc:sldChg>
      <pc:sldChg chg="modTransition">
        <pc:chgData name="Manly Luscombe" userId="d66a401e1e7a39bf" providerId="LiveId" clId="{CEF7F2CF-6634-4C05-9ED7-71FAA35E5114}" dt="2021-03-25T15:25:19.366" v="1"/>
        <pc:sldMkLst>
          <pc:docMk/>
          <pc:sldMk cId="2083050427" sldId="265"/>
        </pc:sldMkLst>
      </pc:sldChg>
      <pc:sldChg chg="modTransition">
        <pc:chgData name="Manly Luscombe" userId="d66a401e1e7a39bf" providerId="LiveId" clId="{CEF7F2CF-6634-4C05-9ED7-71FAA35E5114}" dt="2021-03-25T15:25:19.366" v="1"/>
        <pc:sldMkLst>
          <pc:docMk/>
          <pc:sldMk cId="103945441" sldId="266"/>
        </pc:sldMkLst>
      </pc:sldChg>
      <pc:sldChg chg="modTransition">
        <pc:chgData name="Manly Luscombe" userId="d66a401e1e7a39bf" providerId="LiveId" clId="{CEF7F2CF-6634-4C05-9ED7-71FAA35E5114}" dt="2021-03-25T15:25:19.366" v="1"/>
        <pc:sldMkLst>
          <pc:docMk/>
          <pc:sldMk cId="2419640776" sldId="267"/>
        </pc:sldMkLst>
      </pc:sldChg>
      <pc:sldChg chg="modTransition">
        <pc:chgData name="Manly Luscombe" userId="d66a401e1e7a39bf" providerId="LiveId" clId="{CEF7F2CF-6634-4C05-9ED7-71FAA35E5114}" dt="2021-03-25T15:25:19.366" v="1"/>
        <pc:sldMkLst>
          <pc:docMk/>
          <pc:sldMk cId="2434794773" sldId="268"/>
        </pc:sldMkLst>
      </pc:sldChg>
      <pc:sldChg chg="new del">
        <pc:chgData name="Manly Luscombe" userId="d66a401e1e7a39bf" providerId="LiveId" clId="{CEF7F2CF-6634-4C05-9ED7-71FAA35E5114}" dt="2021-03-25T15:39:56.018" v="96" actId="47"/>
        <pc:sldMkLst>
          <pc:docMk/>
          <pc:sldMk cId="1246087104" sldId="269"/>
        </pc:sldMkLst>
      </pc:sldChg>
      <pc:sldMasterChg chg="modTransition modSldLayout">
        <pc:chgData name="Manly Luscombe" userId="d66a401e1e7a39bf" providerId="LiveId" clId="{CEF7F2CF-6634-4C05-9ED7-71FAA35E5114}" dt="2021-03-25T15:25:19.366" v="1"/>
        <pc:sldMasterMkLst>
          <pc:docMk/>
          <pc:sldMasterMk cId="328641770" sldId="2147483648"/>
        </pc:sldMasterMkLst>
        <pc:sldLayoutChg chg="modTransition">
          <pc:chgData name="Manly Luscombe" userId="d66a401e1e7a39bf" providerId="LiveId" clId="{CEF7F2CF-6634-4C05-9ED7-71FAA35E5114}" dt="2021-03-25T15:25:19.366" v="1"/>
          <pc:sldLayoutMkLst>
            <pc:docMk/>
            <pc:sldMasterMk cId="328641770" sldId="2147483648"/>
            <pc:sldLayoutMk cId="3178044619" sldId="2147483649"/>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336670714" sldId="2147483650"/>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603503905" sldId="2147483651"/>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516060723" sldId="2147483652"/>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268450744" sldId="2147483653"/>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1413195046" sldId="2147483654"/>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718146637" sldId="2147483655"/>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228259884" sldId="2147483656"/>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198848464" sldId="2147483657"/>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654300114" sldId="2147483658"/>
          </pc:sldLayoutMkLst>
        </pc:sldLayoutChg>
        <pc:sldLayoutChg chg="modTransition">
          <pc:chgData name="Manly Luscombe" userId="d66a401e1e7a39bf" providerId="LiveId" clId="{CEF7F2CF-6634-4C05-9ED7-71FAA35E5114}" dt="2021-03-25T15:25:19.366" v="1"/>
          <pc:sldLayoutMkLst>
            <pc:docMk/>
            <pc:sldMasterMk cId="328641770" sldId="2147483648"/>
            <pc:sldLayoutMk cId="3669805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7800A-2803-40EE-93DA-2654360FF2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ED2115-2A43-441C-97FC-1651BC932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8B7FD5-16BC-4503-8630-B80A48EF58F6}"/>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63BC4DB2-A4F6-4915-8608-441E3FBC4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5D5EC-3D2A-462B-8B08-711887079FA2}"/>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1780446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91BE0-E01C-448E-8E16-59E46FDCE5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DC5AD7-EC92-4423-872A-622E42C7B8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91337-FF54-4914-BBCF-74769EB35917}"/>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524A3F5A-6AF0-4F73-AA0B-1D4BC2392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038A3-742D-4187-8C5D-FE0D6176967D}"/>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6543001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011990-1095-4C29-9832-2865CAF78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C9476E-244C-4164-B011-00AC2C75A4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D0EE43-0851-4DE0-AD48-2E1FE36FEB63}"/>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5EB03C4D-F38E-4C2A-BF16-36244261B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D711B-EE6F-459E-84E1-A5BD60A01531}"/>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66980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3481-B4C0-4C73-8566-BAFE82F5C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61465-3F2D-4BB6-97F4-0F3FA62A72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AABFF-1BF8-4C24-BB0F-B6EE4285553C}"/>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BF290D68-F611-4C72-B908-89ECFE85A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8AD8F-8F15-4052-B8FA-8B6C2980491C}"/>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3366707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88441-CB85-4136-BA81-D8B18D2BC7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295BB6-AAFA-45EE-8C09-6E445B7CC4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0290C6-736B-4FBE-B6AD-AAF291FDD24E}"/>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8851F589-B038-48AA-9B2A-1FA466FA1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4A5AC-9DED-4B93-9AFA-554E5D6CBA60}"/>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60350390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6B8F-48CB-4E91-8AF1-826E7CAF4D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2E81E-17C6-4C8E-8B20-13FA2D5069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39C3BF-29C1-484C-92C5-21D7C4A511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729315-80D7-4BF7-AE54-167D17683A2E}"/>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6" name="Footer Placeholder 5">
            <a:extLst>
              <a:ext uri="{FF2B5EF4-FFF2-40B4-BE49-F238E27FC236}">
                <a16:creationId xmlns:a16="http://schemas.microsoft.com/office/drawing/2014/main" id="{7AFE5491-B084-402E-B3CF-0537F5FD8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818628-0EAE-41DC-9160-49C2CD6B708D}"/>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5160607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DBB4B-CD21-4B96-B26A-1D311CB390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C5AE05-4076-4F9F-BA1C-086F18354A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2B0605-9219-48B9-BB68-730CD999DE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27EFEC-61B4-4F4F-9E96-23897EE7C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0C399C-D627-4B04-9A7B-56D11674F8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FA8182-9C2F-444C-9AC2-7517C21F6D99}"/>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8" name="Footer Placeholder 7">
            <a:extLst>
              <a:ext uri="{FF2B5EF4-FFF2-40B4-BE49-F238E27FC236}">
                <a16:creationId xmlns:a16="http://schemas.microsoft.com/office/drawing/2014/main" id="{00253CDB-8507-4AD7-85E2-400B23B267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193D2F-3C15-4906-B729-65D1839DDCB4}"/>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2684507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F86E-5B4C-45C0-B2BC-3AAB9FBB28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66C59F-0A0F-4FFD-ABC0-D0174FE498B1}"/>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4" name="Footer Placeholder 3">
            <a:extLst>
              <a:ext uri="{FF2B5EF4-FFF2-40B4-BE49-F238E27FC236}">
                <a16:creationId xmlns:a16="http://schemas.microsoft.com/office/drawing/2014/main" id="{5928FF8E-FC95-4192-867B-7C9ADA29CB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FC03C9-7917-4A00-935C-DC5F0FF907F9}"/>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141319504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97201-0A19-4206-B5DD-1193846E5BC1}"/>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3" name="Footer Placeholder 2">
            <a:extLst>
              <a:ext uri="{FF2B5EF4-FFF2-40B4-BE49-F238E27FC236}">
                <a16:creationId xmlns:a16="http://schemas.microsoft.com/office/drawing/2014/main" id="{9FE1A874-20AF-4DD0-85A7-9739223176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459BAD-A10E-4759-B0F6-9ED3BD05BD14}"/>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7181466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9717-841A-4AB4-8967-3BB364CEDB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5A5398-A823-45C5-8C1D-F6285B873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B03731-9F62-4045-8AA1-BD70C812F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7E4C5C-5B8D-47D5-B703-1D8D8641F42A}"/>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6" name="Footer Placeholder 5">
            <a:extLst>
              <a:ext uri="{FF2B5EF4-FFF2-40B4-BE49-F238E27FC236}">
                <a16:creationId xmlns:a16="http://schemas.microsoft.com/office/drawing/2014/main" id="{01B1C389-53BF-4790-B6F0-E4CFCEE83D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F2A384-E6D9-41CA-8CCB-648CE6BC5B2B}"/>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32282598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6332-2B5F-42EC-BE90-50CFA092A6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7BD304-C11C-4AB1-AD78-51765D6E28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63BDD-5275-479C-A73E-C4D27AA0F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C202C-2C14-4102-81FC-C1448956CA5A}"/>
              </a:ext>
            </a:extLst>
          </p:cNvPr>
          <p:cNvSpPr>
            <a:spLocks noGrp="1"/>
          </p:cNvSpPr>
          <p:nvPr>
            <p:ph type="dt" sz="half" idx="10"/>
          </p:nvPr>
        </p:nvSpPr>
        <p:spPr/>
        <p:txBody>
          <a:bodyPr/>
          <a:lstStyle/>
          <a:p>
            <a:fld id="{A755E729-B284-4BB0-B89F-43D91F526984}" type="datetimeFigureOut">
              <a:rPr lang="en-US" smtClean="0"/>
              <a:t>3/25/2021</a:t>
            </a:fld>
            <a:endParaRPr lang="en-US"/>
          </a:p>
        </p:txBody>
      </p:sp>
      <p:sp>
        <p:nvSpPr>
          <p:cNvPr id="6" name="Footer Placeholder 5">
            <a:extLst>
              <a:ext uri="{FF2B5EF4-FFF2-40B4-BE49-F238E27FC236}">
                <a16:creationId xmlns:a16="http://schemas.microsoft.com/office/drawing/2014/main" id="{C8460DF6-833D-4CA9-82D5-3F354231F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7E96E-32C2-4AC8-80F8-318506ED419F}"/>
              </a:ext>
            </a:extLst>
          </p:cNvPr>
          <p:cNvSpPr>
            <a:spLocks noGrp="1"/>
          </p:cNvSpPr>
          <p:nvPr>
            <p:ph type="sldNum" sz="quarter" idx="12"/>
          </p:nvPr>
        </p:nvSpPr>
        <p:spPr/>
        <p:txBody>
          <a:bodyPr/>
          <a:lstStyle/>
          <a:p>
            <a:fld id="{F969B3DD-2073-4CBF-81A8-29E71D2BBF4A}" type="slidenum">
              <a:rPr lang="en-US" smtClean="0"/>
              <a:t>‹#›</a:t>
            </a:fld>
            <a:endParaRPr lang="en-US"/>
          </a:p>
        </p:txBody>
      </p:sp>
    </p:spTree>
    <p:extLst>
      <p:ext uri="{BB962C8B-B14F-4D97-AF65-F5344CB8AC3E}">
        <p14:creationId xmlns:p14="http://schemas.microsoft.com/office/powerpoint/2010/main" val="1988484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6A111E-9258-4563-980F-8068D21D33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D9B2A4-0AB7-431F-9F5E-08FEB91C5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B8EBA7-55F3-4708-B829-8A206BF31A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5E729-B284-4BB0-B89F-43D91F526984}" type="datetimeFigureOut">
              <a:rPr lang="en-US" smtClean="0"/>
              <a:t>3/25/2021</a:t>
            </a:fld>
            <a:endParaRPr lang="en-US"/>
          </a:p>
        </p:txBody>
      </p:sp>
      <p:sp>
        <p:nvSpPr>
          <p:cNvPr id="5" name="Footer Placeholder 4">
            <a:extLst>
              <a:ext uri="{FF2B5EF4-FFF2-40B4-BE49-F238E27FC236}">
                <a16:creationId xmlns:a16="http://schemas.microsoft.com/office/drawing/2014/main" id="{510C7746-FE00-450B-947B-86AD2E2A79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F77637-2AB5-460E-98E5-B986208964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9B3DD-2073-4CBF-81A8-29E71D2BBF4A}" type="slidenum">
              <a:rPr lang="en-US" smtClean="0"/>
              <a:t>‹#›</a:t>
            </a:fld>
            <a:endParaRPr lang="en-US"/>
          </a:p>
        </p:txBody>
      </p:sp>
    </p:spTree>
    <p:extLst>
      <p:ext uri="{BB962C8B-B14F-4D97-AF65-F5344CB8AC3E}">
        <p14:creationId xmlns:p14="http://schemas.microsoft.com/office/powerpoint/2010/main" val="32864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7683F-0D58-4AB1-80EF-B20A8B8ABD27}"/>
              </a:ext>
            </a:extLst>
          </p:cNvPr>
          <p:cNvSpPr>
            <a:spLocks noGrp="1"/>
          </p:cNvSpPr>
          <p:nvPr>
            <p:ph type="ctrTitle"/>
          </p:nvPr>
        </p:nvSpPr>
        <p:spPr>
          <a:xfrm>
            <a:off x="1524000" y="1702190"/>
            <a:ext cx="9144000" cy="2183253"/>
          </a:xfrm>
        </p:spPr>
        <p:txBody>
          <a:bodyPr>
            <a:normAutofit/>
          </a:bodyPr>
          <a:lstStyle/>
          <a:p>
            <a:r>
              <a:rPr lang="en-US" sz="8000" b="1" dirty="0">
                <a:solidFill>
                  <a:schemeClr val="bg1"/>
                </a:solidFill>
                <a:latin typeface="Arial Black" panose="020B0A04020102020204" pitchFamily="34" charset="0"/>
              </a:rPr>
              <a:t>One Dumb Dad</a:t>
            </a:r>
          </a:p>
        </p:txBody>
      </p:sp>
      <p:sp>
        <p:nvSpPr>
          <p:cNvPr id="3" name="Subtitle 2">
            <a:extLst>
              <a:ext uri="{FF2B5EF4-FFF2-40B4-BE49-F238E27FC236}">
                <a16:creationId xmlns:a16="http://schemas.microsoft.com/office/drawing/2014/main" id="{2869555D-D207-4B24-A7FE-D2FA78FA8610}"/>
              </a:ext>
            </a:extLst>
          </p:cNvPr>
          <p:cNvSpPr>
            <a:spLocks noGrp="1"/>
          </p:cNvSpPr>
          <p:nvPr>
            <p:ph type="subTitle" idx="1"/>
          </p:nvPr>
        </p:nvSpPr>
        <p:spPr>
          <a:xfrm>
            <a:off x="1524000" y="4007192"/>
            <a:ext cx="9144000" cy="1655762"/>
          </a:xfrm>
        </p:spPr>
        <p:txBody>
          <a:bodyPr>
            <a:normAutofit/>
          </a:bodyPr>
          <a:lstStyle/>
          <a:p>
            <a:r>
              <a:rPr lang="en-US" sz="3200" b="1" dirty="0">
                <a:solidFill>
                  <a:schemeClr val="bg1"/>
                </a:solidFill>
              </a:rPr>
              <a:t>TV often pictures the dad as dumb.</a:t>
            </a:r>
          </a:p>
          <a:p>
            <a:r>
              <a:rPr lang="en-US" sz="3200" b="1" dirty="0">
                <a:solidFill>
                  <a:schemeClr val="bg1"/>
                </a:solidFill>
              </a:rPr>
              <a:t>It takes the wife and kids to straighten out the dad.</a:t>
            </a:r>
          </a:p>
        </p:txBody>
      </p:sp>
      <p:pic>
        <p:nvPicPr>
          <p:cNvPr id="5" name="Picture 4">
            <a:extLst>
              <a:ext uri="{FF2B5EF4-FFF2-40B4-BE49-F238E27FC236}">
                <a16:creationId xmlns:a16="http://schemas.microsoft.com/office/drawing/2014/main" id="{206BF14D-300F-402A-B007-558D624D54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510" y="-1"/>
            <a:ext cx="3492490" cy="2504049"/>
          </a:xfrm>
          <a:prstGeom prst="rect">
            <a:avLst/>
          </a:prstGeom>
        </p:spPr>
      </p:pic>
      <p:pic>
        <p:nvPicPr>
          <p:cNvPr id="7" name="Picture 6">
            <a:extLst>
              <a:ext uri="{FF2B5EF4-FFF2-40B4-BE49-F238E27FC236}">
                <a16:creationId xmlns:a16="http://schemas.microsoft.com/office/drawing/2014/main" id="{8CFEF641-9380-49E3-82A4-4AD15DA238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176400" cy="2382300"/>
          </a:xfrm>
          <a:prstGeom prst="rect">
            <a:avLst/>
          </a:prstGeom>
        </p:spPr>
      </p:pic>
    </p:spTree>
    <p:extLst>
      <p:ext uri="{BB962C8B-B14F-4D97-AF65-F5344CB8AC3E}">
        <p14:creationId xmlns:p14="http://schemas.microsoft.com/office/powerpoint/2010/main" val="20048703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4  – He did not believe</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i="0" u="none" strike="noStrike" baseline="0" dirty="0">
                <a:solidFill>
                  <a:schemeClr val="bg1"/>
                </a:solidFill>
                <a:latin typeface="Verdana" panose="020B0604030504040204" pitchFamily="34" charset="0"/>
              </a:rPr>
              <a:t>(Luke 1:20)  But behold, you will be mute and not able to speak until the day these things take place, </a:t>
            </a:r>
            <a:r>
              <a:rPr lang="en-US" b="1" i="0" u="sng" strike="noStrike" baseline="0" dirty="0">
                <a:solidFill>
                  <a:schemeClr val="bg1"/>
                </a:solidFill>
                <a:latin typeface="Verdana" panose="020B0604030504040204" pitchFamily="34" charset="0"/>
              </a:rPr>
              <a:t>because you did not believe my words </a:t>
            </a:r>
            <a:r>
              <a:rPr lang="en-US" b="1" i="0" u="none" strike="noStrike" baseline="0" dirty="0">
                <a:solidFill>
                  <a:schemeClr val="bg1"/>
                </a:solidFill>
                <a:latin typeface="Verdana" panose="020B0604030504040204" pitchFamily="34" charset="0"/>
              </a:rPr>
              <a:t>which will be fulfilled in their own time.“</a:t>
            </a:r>
          </a:p>
          <a:p>
            <a:pPr marR="0" algn="l" rtl="0"/>
            <a:r>
              <a:rPr lang="en-US" b="1" dirty="0">
                <a:solidFill>
                  <a:schemeClr val="bg1"/>
                </a:solidFill>
                <a:latin typeface="Verdana" panose="020B0604030504040204" pitchFamily="34" charset="0"/>
              </a:rPr>
              <a:t>He was serving God in the Temple.</a:t>
            </a:r>
          </a:p>
          <a:p>
            <a:pPr marR="0" algn="l" rtl="0"/>
            <a:endParaRPr lang="en-US" b="1" dirty="0">
              <a:solidFill>
                <a:schemeClr val="bg1"/>
              </a:solidFill>
              <a:latin typeface="Verdana" panose="020B0604030504040204" pitchFamily="34" charset="0"/>
            </a:endParaRPr>
          </a:p>
          <a:p>
            <a:pPr marR="0" algn="l" rtl="0"/>
            <a:r>
              <a:rPr lang="en-US" b="1" i="0" u="none" strike="noStrike" baseline="0" dirty="0">
                <a:solidFill>
                  <a:schemeClr val="bg1"/>
                </a:solidFill>
                <a:latin typeface="Verdana" panose="020B0604030504040204" pitchFamily="34" charset="0"/>
              </a:rPr>
              <a:t>He was talking to </a:t>
            </a:r>
            <a:r>
              <a:rPr lang="en-US" b="1" dirty="0">
                <a:solidFill>
                  <a:schemeClr val="bg1"/>
                </a:solidFill>
                <a:latin typeface="Verdana" panose="020B0604030504040204" pitchFamily="34" charset="0"/>
              </a:rPr>
              <a:t>Gabriel (an angel of God).</a:t>
            </a:r>
          </a:p>
          <a:p>
            <a:pPr marR="0" algn="l" rtl="0"/>
            <a:endParaRPr lang="en-US" b="1" dirty="0">
              <a:solidFill>
                <a:schemeClr val="bg1"/>
              </a:solidFill>
              <a:latin typeface="Verdana" panose="020B0604030504040204" pitchFamily="34" charset="0"/>
            </a:endParaRPr>
          </a:p>
          <a:p>
            <a:pPr marR="0" algn="l" rtl="0"/>
            <a:r>
              <a:rPr lang="en-US" b="1" i="0" u="none" strike="noStrike" baseline="0" dirty="0">
                <a:solidFill>
                  <a:schemeClr val="bg1"/>
                </a:solidFill>
                <a:latin typeface="Verdana" panose="020B0604030504040204" pitchFamily="34" charset="0"/>
              </a:rPr>
              <a:t>He asked for a sign before he would believe.</a:t>
            </a:r>
          </a:p>
        </p:txBody>
      </p:sp>
    </p:spTree>
    <p:extLst>
      <p:ext uri="{BB962C8B-B14F-4D97-AF65-F5344CB8AC3E}">
        <p14:creationId xmlns:p14="http://schemas.microsoft.com/office/powerpoint/2010/main" val="20830504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4  – He did not believe</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dirty="0">
                <a:solidFill>
                  <a:schemeClr val="bg1"/>
                </a:solidFill>
                <a:latin typeface="Verdana" panose="020B0604030504040204" pitchFamily="34" charset="0"/>
              </a:rPr>
              <a:t>The sign became his punishment.</a:t>
            </a:r>
          </a:p>
          <a:p>
            <a:r>
              <a:rPr lang="en-US" b="1" i="0" u="none" strike="noStrike" baseline="0" dirty="0">
                <a:solidFill>
                  <a:schemeClr val="bg1"/>
                </a:solidFill>
                <a:latin typeface="Verdana" panose="020B0604030504040204" pitchFamily="34" charset="0"/>
              </a:rPr>
              <a:t>(Luke 1:22)  But when he came out, </a:t>
            </a:r>
            <a:r>
              <a:rPr lang="en-US" b="1" i="0" u="sng" strike="noStrike" baseline="0" dirty="0">
                <a:solidFill>
                  <a:schemeClr val="bg1"/>
                </a:solidFill>
                <a:latin typeface="Verdana" panose="020B0604030504040204" pitchFamily="34" charset="0"/>
              </a:rPr>
              <a:t>he could not speak to them</a:t>
            </a:r>
            <a:r>
              <a:rPr lang="en-US" b="1" i="0" u="none" strike="noStrike" baseline="0" dirty="0">
                <a:solidFill>
                  <a:schemeClr val="bg1"/>
                </a:solidFill>
                <a:latin typeface="Verdana" panose="020B0604030504040204" pitchFamily="34" charset="0"/>
              </a:rPr>
              <a:t>; and they perceived that he had seen a vision in the temple, for he beckoned to them and </a:t>
            </a:r>
            <a:r>
              <a:rPr lang="en-US" b="1" i="0" u="sng" strike="noStrike" baseline="0" dirty="0">
                <a:solidFill>
                  <a:schemeClr val="bg1"/>
                </a:solidFill>
                <a:latin typeface="Verdana" panose="020B0604030504040204" pitchFamily="34" charset="0"/>
              </a:rPr>
              <a:t>remained speechless</a:t>
            </a:r>
            <a:r>
              <a:rPr lang="en-US" b="1" i="0" u="none" strike="noStrike" baseline="0" dirty="0">
                <a:solidFill>
                  <a:schemeClr val="bg1"/>
                </a:solidFill>
                <a:latin typeface="Verdana" panose="020B0604030504040204" pitchFamily="34" charset="0"/>
              </a:rPr>
              <a:t>.</a:t>
            </a:r>
          </a:p>
          <a:p>
            <a:r>
              <a:rPr lang="en-US" b="1" dirty="0">
                <a:solidFill>
                  <a:schemeClr val="bg1"/>
                </a:solidFill>
                <a:latin typeface="Verdana" panose="020B0604030504040204" pitchFamily="34" charset="0"/>
              </a:rPr>
              <a:t>“Dumb” in the KJV = lacking the power of speech, a mute</a:t>
            </a:r>
          </a:p>
          <a:p>
            <a:r>
              <a:rPr lang="en-US" b="1" i="0" u="none" strike="noStrike" baseline="0" dirty="0">
                <a:solidFill>
                  <a:schemeClr val="bg1"/>
                </a:solidFill>
                <a:latin typeface="Verdana" panose="020B0604030504040204" pitchFamily="34" charset="0"/>
              </a:rPr>
              <a:t>He was one “dumb” dad. He could not speak. Neither could he hear. (Luke 1:62)  So they made signs to his father—what he would have him called.</a:t>
            </a:r>
          </a:p>
        </p:txBody>
      </p:sp>
    </p:spTree>
    <p:extLst>
      <p:ext uri="{BB962C8B-B14F-4D97-AF65-F5344CB8AC3E}">
        <p14:creationId xmlns:p14="http://schemas.microsoft.com/office/powerpoint/2010/main" val="103945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The end of the story</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sz="3600" b="1" dirty="0">
                <a:solidFill>
                  <a:schemeClr val="bg1"/>
                </a:solidFill>
                <a:latin typeface="Verdana" panose="020B0604030504040204" pitchFamily="34" charset="0"/>
              </a:rPr>
              <a:t>Even the best of men struggle with their faith.</a:t>
            </a:r>
          </a:p>
          <a:p>
            <a:pPr marR="0" algn="l" rtl="0"/>
            <a:r>
              <a:rPr lang="en-US" sz="3600" b="1" i="0" u="none" strike="noStrike" baseline="0" dirty="0">
                <a:solidFill>
                  <a:schemeClr val="bg1"/>
                </a:solidFill>
                <a:latin typeface="Verdana" panose="020B0604030504040204" pitchFamily="34" charset="0"/>
              </a:rPr>
              <a:t>When we fail, we can’t give u</a:t>
            </a:r>
            <a:r>
              <a:rPr lang="en-US" sz="3600" b="1" dirty="0">
                <a:solidFill>
                  <a:schemeClr val="bg1"/>
                </a:solidFill>
                <a:latin typeface="Verdana" panose="020B0604030504040204" pitchFamily="34" charset="0"/>
              </a:rPr>
              <a:t>p.</a:t>
            </a:r>
          </a:p>
          <a:p>
            <a:pPr marR="0" algn="l" rtl="0"/>
            <a:r>
              <a:rPr lang="en-US" sz="3600" b="1" i="0" u="none" strike="noStrike" baseline="0" dirty="0">
                <a:solidFill>
                  <a:schemeClr val="bg1"/>
                </a:solidFill>
                <a:latin typeface="Verdana" panose="020B0604030504040204" pitchFamily="34" charset="0"/>
              </a:rPr>
              <a:t>Kids don’t expect their parents to be perfect.</a:t>
            </a:r>
          </a:p>
          <a:p>
            <a:pPr marR="0" algn="l" rtl="0"/>
            <a:r>
              <a:rPr lang="en-US" sz="3600" b="1" dirty="0">
                <a:solidFill>
                  <a:schemeClr val="bg1"/>
                </a:solidFill>
                <a:latin typeface="Verdana" panose="020B0604030504040204" pitchFamily="34" charset="0"/>
              </a:rPr>
              <a:t>Dads (and moms) deal with the imperfections in their life.</a:t>
            </a:r>
          </a:p>
        </p:txBody>
      </p:sp>
    </p:spTree>
    <p:extLst>
      <p:ext uri="{BB962C8B-B14F-4D97-AF65-F5344CB8AC3E}">
        <p14:creationId xmlns:p14="http://schemas.microsoft.com/office/powerpoint/2010/main" val="24196407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The end of the story</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sz="3200" b="1" i="0" u="none" strike="noStrike" baseline="0" dirty="0">
                <a:solidFill>
                  <a:schemeClr val="bg1"/>
                </a:solidFill>
                <a:latin typeface="Verdana" panose="020B0604030504040204" pitchFamily="34" charset="0"/>
              </a:rPr>
              <a:t>End of the story – God is glorified.</a:t>
            </a:r>
          </a:p>
          <a:p>
            <a:pPr marR="0" algn="l" rtl="0"/>
            <a:r>
              <a:rPr lang="en-US" sz="3200" b="1" i="0" u="none" strike="noStrike" baseline="0" dirty="0">
                <a:solidFill>
                  <a:schemeClr val="bg1"/>
                </a:solidFill>
                <a:latin typeface="Verdana" panose="020B0604030504040204" pitchFamily="34" charset="0"/>
              </a:rPr>
              <a:t>(Luke 1:68)  "Blessed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the Lord God of Israel, For He has visited and redeemed His people,  (69)  And has raised up a horn of salvation for us In the house of His servant David,  (70)  As He spoke by the mouth of His holy prophets, Who </a:t>
            </a:r>
            <a:r>
              <a:rPr lang="en-US" sz="3200" b="1" i="1" u="none" strike="noStrike" baseline="0" dirty="0">
                <a:solidFill>
                  <a:schemeClr val="bg1"/>
                </a:solidFill>
                <a:latin typeface="Verdana" panose="020B0604030504040204" pitchFamily="34" charset="0"/>
              </a:rPr>
              <a:t>have been</a:t>
            </a:r>
            <a:r>
              <a:rPr lang="en-US" sz="3200" b="1" i="0" u="none" strike="noStrike" baseline="0" dirty="0">
                <a:solidFill>
                  <a:schemeClr val="bg1"/>
                </a:solidFill>
                <a:latin typeface="Verdana" panose="020B0604030504040204" pitchFamily="34" charset="0"/>
              </a:rPr>
              <a:t> since the world began,  (71)  That we should be saved from our enemies And from the hand of all who hate us.</a:t>
            </a:r>
          </a:p>
        </p:txBody>
      </p:sp>
    </p:spTree>
    <p:extLst>
      <p:ext uri="{BB962C8B-B14F-4D97-AF65-F5344CB8AC3E}">
        <p14:creationId xmlns:p14="http://schemas.microsoft.com/office/powerpoint/2010/main" val="24347947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Father’s Have Much to Learn</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p:txBody>
          <a:bodyPr>
            <a:normAutofit/>
          </a:bodyPr>
          <a:lstStyle/>
          <a:p>
            <a:r>
              <a:rPr lang="en-US" sz="3200" b="1" dirty="0">
                <a:solidFill>
                  <a:schemeClr val="bg1"/>
                </a:solidFill>
                <a:latin typeface="Arial" panose="020B0604020202020204" pitchFamily="34" charset="0"/>
                <a:cs typeface="Arial" panose="020B0604020202020204" pitchFamily="34" charset="0"/>
              </a:rPr>
              <a:t>Many TV shows depicted the father as dumb, making mistakes.</a:t>
            </a:r>
          </a:p>
          <a:p>
            <a:r>
              <a:rPr lang="en-US" sz="3200" b="1" dirty="0">
                <a:solidFill>
                  <a:schemeClr val="bg1"/>
                </a:solidFill>
                <a:latin typeface="Arial" panose="020B0604020202020204" pitchFamily="34" charset="0"/>
                <a:cs typeface="Arial" panose="020B0604020202020204" pitchFamily="34" charset="0"/>
              </a:rPr>
              <a:t>The Cosby Show was a trend breaker with a “smart” father.</a:t>
            </a:r>
          </a:p>
          <a:p>
            <a:r>
              <a:rPr lang="en-US" sz="3200" b="1" dirty="0">
                <a:solidFill>
                  <a:schemeClr val="bg1"/>
                </a:solidFill>
                <a:latin typeface="Arial" panose="020B0604020202020204" pitchFamily="34" charset="0"/>
                <a:cs typeface="Arial" panose="020B0604020202020204" pitchFamily="34" charset="0"/>
              </a:rPr>
              <a:t>TRUTH: Parenting is a “learn on the job” process.</a:t>
            </a:r>
          </a:p>
          <a:p>
            <a:r>
              <a:rPr lang="en-US" sz="3200" b="1" dirty="0">
                <a:solidFill>
                  <a:schemeClr val="bg1"/>
                </a:solidFill>
                <a:latin typeface="Arial" panose="020B0604020202020204" pitchFamily="34" charset="0"/>
                <a:cs typeface="Arial" panose="020B0604020202020204" pitchFamily="34" charset="0"/>
              </a:rPr>
              <a:t>In fact – Parents can learn much from their children.</a:t>
            </a:r>
          </a:p>
        </p:txBody>
      </p:sp>
    </p:spTree>
    <p:extLst>
      <p:ext uri="{BB962C8B-B14F-4D97-AF65-F5344CB8AC3E}">
        <p14:creationId xmlns:p14="http://schemas.microsoft.com/office/powerpoint/2010/main" val="5509062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What we learn from our kids</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p:txBody>
          <a:bodyPr>
            <a:normAutofit/>
          </a:bodyPr>
          <a:lstStyle/>
          <a:p>
            <a:r>
              <a:rPr lang="en-US" sz="3200" b="1" dirty="0">
                <a:solidFill>
                  <a:schemeClr val="bg1"/>
                </a:solidFill>
                <a:latin typeface="Arial" panose="020B0604020202020204" pitchFamily="34" charset="0"/>
                <a:cs typeface="Arial" panose="020B0604020202020204" pitchFamily="34" charset="0"/>
              </a:rPr>
              <a:t>If you hook a dog leash over a ceiling fan, the motor is not strong enough to rotate a 42 pound by wearing </a:t>
            </a:r>
            <a:r>
              <a:rPr lang="en-US" sz="3200" b="1" dirty="0" err="1">
                <a:solidFill>
                  <a:schemeClr val="bg1"/>
                </a:solidFill>
                <a:latin typeface="Arial" panose="020B0604020202020204" pitchFamily="34" charset="0"/>
                <a:cs typeface="Arial" panose="020B0604020202020204" pitchFamily="34" charset="0"/>
              </a:rPr>
              <a:t>Rugrat</a:t>
            </a:r>
            <a:r>
              <a:rPr lang="en-US" sz="3200" b="1" dirty="0">
                <a:solidFill>
                  <a:schemeClr val="bg1"/>
                </a:solidFill>
                <a:latin typeface="Arial" panose="020B0604020202020204" pitchFamily="34" charset="0"/>
                <a:cs typeface="Arial" panose="020B0604020202020204" pitchFamily="34" charset="0"/>
              </a:rPr>
              <a:t> underwear and a Superman cape.</a:t>
            </a:r>
          </a:p>
          <a:p>
            <a:r>
              <a:rPr lang="en-US" sz="3200" b="1" dirty="0">
                <a:solidFill>
                  <a:schemeClr val="bg1"/>
                </a:solidFill>
                <a:latin typeface="Arial" panose="020B0604020202020204" pitchFamily="34" charset="0"/>
                <a:cs typeface="Arial" panose="020B0604020202020204" pitchFamily="34" charset="0"/>
              </a:rPr>
              <a:t>LEGOS will pass </a:t>
            </a:r>
            <a:r>
              <a:rPr lang="en-US" sz="3200" b="1" dirty="0" err="1">
                <a:solidFill>
                  <a:schemeClr val="bg1"/>
                </a:solidFill>
                <a:latin typeface="Arial" panose="020B0604020202020204" pitchFamily="34" charset="0"/>
                <a:cs typeface="Arial" panose="020B0604020202020204" pitchFamily="34" charset="0"/>
              </a:rPr>
              <a:t>thorugh</a:t>
            </a:r>
            <a:r>
              <a:rPr lang="en-US" sz="3200" b="1" dirty="0">
                <a:solidFill>
                  <a:schemeClr val="bg1"/>
                </a:solidFill>
                <a:latin typeface="Arial" panose="020B0604020202020204" pitchFamily="34" charset="0"/>
                <a:cs typeface="Arial" panose="020B0604020202020204" pitchFamily="34" charset="0"/>
              </a:rPr>
              <a:t> the digestive tract of a four year old.</a:t>
            </a:r>
          </a:p>
          <a:p>
            <a:r>
              <a:rPr lang="en-US" sz="3200" b="1" dirty="0">
                <a:solidFill>
                  <a:schemeClr val="bg1"/>
                </a:solidFill>
                <a:latin typeface="Arial" panose="020B0604020202020204" pitchFamily="34" charset="0"/>
                <a:cs typeface="Arial" panose="020B0604020202020204" pitchFamily="34" charset="0"/>
              </a:rPr>
              <a:t>ALWAYS look in the oven before you turn it on.</a:t>
            </a:r>
          </a:p>
          <a:p>
            <a:r>
              <a:rPr lang="en-US" sz="3200" b="1" dirty="0">
                <a:solidFill>
                  <a:schemeClr val="bg1"/>
                </a:solidFill>
                <a:latin typeface="Arial" panose="020B0604020202020204" pitchFamily="34" charset="0"/>
                <a:cs typeface="Arial" panose="020B0604020202020204" pitchFamily="34" charset="0"/>
              </a:rPr>
              <a:t>It takes the fire truck 5 minutes to arrive at our house.</a:t>
            </a:r>
          </a:p>
        </p:txBody>
      </p:sp>
    </p:spTree>
    <p:extLst>
      <p:ext uri="{BB962C8B-B14F-4D97-AF65-F5344CB8AC3E}">
        <p14:creationId xmlns:p14="http://schemas.microsoft.com/office/powerpoint/2010/main" val="1823062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What we learn from our kids</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p:txBody>
          <a:bodyPr>
            <a:normAutofit/>
          </a:bodyPr>
          <a:lstStyle/>
          <a:p>
            <a:r>
              <a:rPr lang="en-US" sz="3200" b="1" dirty="0">
                <a:solidFill>
                  <a:schemeClr val="bg1"/>
                </a:solidFill>
                <a:latin typeface="Arial" panose="020B0604020202020204" pitchFamily="34" charset="0"/>
                <a:cs typeface="Arial" panose="020B0604020202020204" pitchFamily="34" charset="0"/>
              </a:rPr>
              <a:t>No matter how much Jell-O you put in the swimming pool, you can’t walk on water.</a:t>
            </a:r>
          </a:p>
          <a:p>
            <a:r>
              <a:rPr lang="en-US" sz="3200" b="1" dirty="0">
                <a:solidFill>
                  <a:schemeClr val="bg1"/>
                </a:solidFill>
                <a:latin typeface="Arial" panose="020B0604020202020204" pitchFamily="34" charset="0"/>
                <a:cs typeface="Arial" panose="020B0604020202020204" pitchFamily="34" charset="0"/>
              </a:rPr>
              <a:t>Pool filters do not like Jell-O.</a:t>
            </a:r>
          </a:p>
          <a:p>
            <a:endParaRPr lang="en-US" sz="3200" b="1" dirty="0">
              <a:solidFill>
                <a:schemeClr val="bg1"/>
              </a:solidFill>
              <a:latin typeface="Arial" panose="020B0604020202020204" pitchFamily="34" charset="0"/>
              <a:cs typeface="Arial" panose="020B0604020202020204" pitchFamily="34" charset="0"/>
            </a:endParaRPr>
          </a:p>
          <a:p>
            <a:r>
              <a:rPr lang="en-US" sz="3200" b="1" dirty="0">
                <a:solidFill>
                  <a:schemeClr val="bg1"/>
                </a:solidFill>
                <a:latin typeface="Arial" panose="020B0604020202020204" pitchFamily="34" charset="0"/>
                <a:cs typeface="Arial" panose="020B0604020202020204" pitchFamily="34" charset="0"/>
              </a:rPr>
              <a:t>The spin cycle on the washing machine does not make earthworms dizzy.</a:t>
            </a:r>
          </a:p>
          <a:p>
            <a:r>
              <a:rPr lang="en-US" sz="3200" b="1" dirty="0">
                <a:solidFill>
                  <a:schemeClr val="bg1"/>
                </a:solidFill>
                <a:latin typeface="Arial" panose="020B0604020202020204" pitchFamily="34" charset="0"/>
                <a:cs typeface="Arial" panose="020B0604020202020204" pitchFamily="34" charset="0"/>
              </a:rPr>
              <a:t>It will make cats dizzy.</a:t>
            </a:r>
          </a:p>
          <a:p>
            <a:r>
              <a:rPr lang="en-US" sz="3200" b="1" dirty="0">
                <a:solidFill>
                  <a:schemeClr val="bg1"/>
                </a:solidFill>
                <a:latin typeface="Arial" panose="020B0604020202020204" pitchFamily="34" charset="0"/>
                <a:cs typeface="Arial" panose="020B0604020202020204" pitchFamily="34" charset="0"/>
              </a:rPr>
              <a:t>Cats can throw up their body weight when dizzy.</a:t>
            </a:r>
          </a:p>
        </p:txBody>
      </p:sp>
    </p:spTree>
    <p:extLst>
      <p:ext uri="{BB962C8B-B14F-4D97-AF65-F5344CB8AC3E}">
        <p14:creationId xmlns:p14="http://schemas.microsoft.com/office/powerpoint/2010/main" val="10025630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One Dumb Dad</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r>
              <a:rPr lang="en-US" b="1" dirty="0">
                <a:solidFill>
                  <a:schemeClr val="bg1"/>
                </a:solidFill>
                <a:latin typeface="Verdana" panose="020B0604030504040204" pitchFamily="34" charset="0"/>
                <a:ea typeface="Verdana" panose="020B0604030504040204" pitchFamily="34" charset="0"/>
                <a:cs typeface="Arial" panose="020B0604020202020204" pitchFamily="34" charset="0"/>
              </a:rPr>
              <a:t>There is a dumb dad in the New Testament.</a:t>
            </a:r>
          </a:p>
          <a:p>
            <a:r>
              <a:rPr lang="en-US" b="1" dirty="0">
                <a:solidFill>
                  <a:schemeClr val="bg1"/>
                </a:solidFill>
                <a:latin typeface="Verdana" panose="020B0604030504040204" pitchFamily="34" charset="0"/>
                <a:ea typeface="Verdana" panose="020B0604030504040204" pitchFamily="34" charset="0"/>
                <a:cs typeface="Arial" panose="020B0604020202020204" pitchFamily="34" charset="0"/>
              </a:rPr>
              <a:t>Zacharias, father of John the Baptizer.</a:t>
            </a:r>
          </a:p>
          <a:p>
            <a:pPr marR="0" algn="l" rtl="0"/>
            <a:r>
              <a:rPr lang="en-US" b="1" i="0" u="none" strike="noStrike" baseline="0" dirty="0">
                <a:solidFill>
                  <a:schemeClr val="bg1"/>
                </a:solidFill>
                <a:latin typeface="Verdana" panose="020B0604030504040204" pitchFamily="34" charset="0"/>
                <a:ea typeface="Verdana" panose="020B0604030504040204" pitchFamily="34" charset="0"/>
              </a:rPr>
              <a:t>(Luke 1:5)  There was in the days of Herod, the king of Judea, a certain priest named Zacharias, of the division of Abijah. His wife </a:t>
            </a:r>
            <a:r>
              <a:rPr lang="en-US" b="1" i="1" u="none" strike="noStrike" baseline="0" dirty="0">
                <a:solidFill>
                  <a:schemeClr val="bg1"/>
                </a:solidFill>
                <a:latin typeface="Verdana" panose="020B0604030504040204" pitchFamily="34" charset="0"/>
                <a:ea typeface="Verdana" panose="020B0604030504040204" pitchFamily="34" charset="0"/>
              </a:rPr>
              <a:t>was</a:t>
            </a:r>
            <a:r>
              <a:rPr lang="en-US" b="1" i="0" u="none" strike="noStrike" baseline="0" dirty="0">
                <a:solidFill>
                  <a:schemeClr val="bg1"/>
                </a:solidFill>
                <a:latin typeface="Verdana" panose="020B0604030504040204" pitchFamily="34" charset="0"/>
                <a:ea typeface="Verdana" panose="020B0604030504040204" pitchFamily="34" charset="0"/>
              </a:rPr>
              <a:t> of the daughters of Aaron, and her name </a:t>
            </a:r>
            <a:r>
              <a:rPr lang="en-US" b="1" i="1" u="none" strike="noStrike" baseline="0" dirty="0">
                <a:solidFill>
                  <a:schemeClr val="bg1"/>
                </a:solidFill>
                <a:latin typeface="Verdana" panose="020B0604030504040204" pitchFamily="34" charset="0"/>
                <a:ea typeface="Verdana" panose="020B0604030504040204" pitchFamily="34" charset="0"/>
              </a:rPr>
              <a:t>was</a:t>
            </a:r>
            <a:r>
              <a:rPr lang="en-US" b="1" i="0" u="none" strike="noStrike" baseline="0" dirty="0">
                <a:solidFill>
                  <a:schemeClr val="bg1"/>
                </a:solidFill>
                <a:latin typeface="Verdana" panose="020B0604030504040204" pitchFamily="34" charset="0"/>
                <a:ea typeface="Verdana" panose="020B0604030504040204" pitchFamily="34" charset="0"/>
              </a:rPr>
              <a:t> Elizabeth.  (6)  And they were both righteous before God, walking in all the commandments and ordinances of the Lord blameless.  (7)  But they had no child, because Elizabeth was barren, and they were both well advanced in years.</a:t>
            </a:r>
          </a:p>
        </p:txBody>
      </p:sp>
    </p:spTree>
    <p:extLst>
      <p:ext uri="{BB962C8B-B14F-4D97-AF65-F5344CB8AC3E}">
        <p14:creationId xmlns:p14="http://schemas.microsoft.com/office/powerpoint/2010/main" val="36479607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1 – He was a Priest</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i="0" u="none" strike="noStrike" baseline="0" dirty="0">
                <a:solidFill>
                  <a:schemeClr val="bg1"/>
                </a:solidFill>
                <a:latin typeface="Verdana" panose="020B0604030504040204" pitchFamily="34" charset="0"/>
                <a:ea typeface="Verdana" panose="020B0604030504040204" pitchFamily="34" charset="0"/>
              </a:rPr>
              <a:t>(Luke 1:5a)  There was in the days of Herod, the king of Judea, a certain priest named Zacharias, of the division of Abijah.</a:t>
            </a:r>
          </a:p>
          <a:p>
            <a:pPr marR="0" algn="l" rtl="0"/>
            <a:r>
              <a:rPr lang="en-US" b="1" dirty="0">
                <a:solidFill>
                  <a:schemeClr val="bg1"/>
                </a:solidFill>
                <a:latin typeface="Verdana" panose="020B0604030504040204" pitchFamily="34" charset="0"/>
                <a:ea typeface="Verdana" panose="020B0604030504040204" pitchFamily="34" charset="0"/>
              </a:rPr>
              <a:t>More than a title. </a:t>
            </a:r>
            <a:r>
              <a:rPr lang="en-US" b="1" i="0" u="none" strike="noStrike" baseline="0" dirty="0">
                <a:solidFill>
                  <a:schemeClr val="bg1"/>
                </a:solidFill>
                <a:latin typeface="Verdana" panose="020B0604030504040204" pitchFamily="34" charset="0"/>
                <a:ea typeface="Verdana" panose="020B0604030504040204" pitchFamily="34" charset="0"/>
              </a:rPr>
              <a:t>He was active serving in the Temple.</a:t>
            </a:r>
          </a:p>
          <a:p>
            <a:pPr marR="0" algn="l" rtl="0"/>
            <a:r>
              <a:rPr lang="en-US" b="1" i="0" u="none" strike="noStrike" baseline="0" dirty="0">
                <a:solidFill>
                  <a:schemeClr val="bg1"/>
                </a:solidFill>
                <a:latin typeface="Verdana" panose="020B0604030504040204" pitchFamily="34" charset="0"/>
              </a:rPr>
              <a:t>(Luke 1:8)  So it was, that while he was serving as priest before God in the order of his division,</a:t>
            </a:r>
          </a:p>
          <a:p>
            <a:pPr marR="0" algn="l" rtl="0"/>
            <a:r>
              <a:rPr lang="en-US" b="1" i="0" u="none" strike="noStrike" baseline="0" dirty="0">
                <a:solidFill>
                  <a:schemeClr val="bg1"/>
                </a:solidFill>
                <a:latin typeface="Verdana" panose="020B0604030504040204" pitchFamily="34" charset="0"/>
              </a:rPr>
              <a:t>(Luke 1:9)  according to the custom of the priesthood, his lot fell to burn incense when he went into the temple of the Lord.</a:t>
            </a:r>
          </a:p>
        </p:txBody>
      </p:sp>
    </p:spTree>
    <p:extLst>
      <p:ext uri="{BB962C8B-B14F-4D97-AF65-F5344CB8AC3E}">
        <p14:creationId xmlns:p14="http://schemas.microsoft.com/office/powerpoint/2010/main" val="1987249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2 – He was Old &amp; Childless</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i="0" u="none" strike="noStrike" baseline="0" dirty="0">
                <a:solidFill>
                  <a:schemeClr val="bg1"/>
                </a:solidFill>
                <a:latin typeface="Verdana" panose="020B0604030504040204" pitchFamily="34" charset="0"/>
              </a:rPr>
              <a:t>(Luke 1:7)  But they had no child, because Elizabeth was barren, and they were both well advanced in years.</a:t>
            </a:r>
          </a:p>
          <a:p>
            <a:r>
              <a:rPr lang="en-US" b="1" i="0" u="none" strike="noStrike" baseline="0" dirty="0">
                <a:solidFill>
                  <a:schemeClr val="bg1"/>
                </a:solidFill>
                <a:latin typeface="Verdana" panose="020B0604030504040204" pitchFamily="34" charset="0"/>
              </a:rPr>
              <a:t>(Luke 1:18)  And Zacharias said to the angel, "How shall I know this? For I am an old man, and my wife is well advanced in years."</a:t>
            </a:r>
          </a:p>
          <a:p>
            <a:pPr marR="0" algn="l" rtl="0"/>
            <a:r>
              <a:rPr lang="en-US" b="1" i="0" u="none" strike="noStrike" baseline="0" dirty="0">
                <a:solidFill>
                  <a:schemeClr val="bg1"/>
                </a:solidFill>
                <a:latin typeface="Verdana" panose="020B0604030504040204" pitchFamily="34" charset="0"/>
              </a:rPr>
              <a:t>Childless was considered an affliction in Israel.</a:t>
            </a:r>
          </a:p>
          <a:p>
            <a:pPr marR="0" algn="l" rtl="0"/>
            <a:r>
              <a:rPr lang="en-US" b="1" dirty="0" err="1">
                <a:solidFill>
                  <a:schemeClr val="bg1"/>
                </a:solidFill>
                <a:latin typeface="Verdana" panose="020B0604030504040204" pitchFamily="34" charset="0"/>
              </a:rPr>
              <a:t>Hanah</a:t>
            </a:r>
            <a:r>
              <a:rPr lang="en-US" b="1" dirty="0">
                <a:solidFill>
                  <a:schemeClr val="bg1"/>
                </a:solidFill>
                <a:latin typeface="Verdana" panose="020B0604030504040204" pitchFamily="34" charset="0"/>
              </a:rPr>
              <a:t> - </a:t>
            </a:r>
            <a:r>
              <a:rPr lang="en-US" b="1" i="0" u="none" strike="noStrike" baseline="0" dirty="0">
                <a:solidFill>
                  <a:schemeClr val="bg1"/>
                </a:solidFill>
                <a:latin typeface="Verdana" panose="020B0604030504040204" pitchFamily="34" charset="0"/>
              </a:rPr>
              <a:t>(1 Samuel 1:11a)  Then she made a vow and said, "O LORD of hosts, if You will indeed look on the </a:t>
            </a:r>
            <a:r>
              <a:rPr lang="en-US" b="1" i="0" u="sng" strike="noStrike" baseline="0" dirty="0">
                <a:solidFill>
                  <a:schemeClr val="bg1"/>
                </a:solidFill>
                <a:latin typeface="Verdana" panose="020B0604030504040204" pitchFamily="34" charset="0"/>
              </a:rPr>
              <a:t>affliction</a:t>
            </a:r>
            <a:r>
              <a:rPr lang="en-US" b="1" i="0" u="none" strike="noStrike" baseline="0" dirty="0">
                <a:solidFill>
                  <a:schemeClr val="bg1"/>
                </a:solidFill>
                <a:latin typeface="Verdana" panose="020B0604030504040204" pitchFamily="34" charset="0"/>
              </a:rPr>
              <a:t> of Your maidservant."</a:t>
            </a:r>
          </a:p>
        </p:txBody>
      </p:sp>
    </p:spTree>
    <p:extLst>
      <p:ext uri="{BB962C8B-B14F-4D97-AF65-F5344CB8AC3E}">
        <p14:creationId xmlns:p14="http://schemas.microsoft.com/office/powerpoint/2010/main" val="21095063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3 – He was a spiritual giant</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i="0" u="none" strike="noStrike" baseline="0" dirty="0">
                <a:solidFill>
                  <a:schemeClr val="bg1"/>
                </a:solidFill>
                <a:latin typeface="Verdana" panose="020B0604030504040204" pitchFamily="34" charset="0"/>
              </a:rPr>
              <a:t>(Luke 1:6)  And they were both righteous before God, walking in all the commandments and ordinances of the Lord blameless.</a:t>
            </a:r>
          </a:p>
          <a:p>
            <a:pPr marR="0" algn="l" rtl="0"/>
            <a:r>
              <a:rPr lang="en-US" b="1" dirty="0">
                <a:solidFill>
                  <a:schemeClr val="bg1"/>
                </a:solidFill>
                <a:latin typeface="Verdana" panose="020B0604030504040204" pitchFamily="34" charset="0"/>
              </a:rPr>
              <a:t>Righteous = They were right with God. God saw that they were living right.</a:t>
            </a:r>
          </a:p>
          <a:p>
            <a:pPr marR="0" algn="l" rtl="0"/>
            <a:endParaRPr lang="en-US" b="1" dirty="0">
              <a:solidFill>
                <a:schemeClr val="bg1"/>
              </a:solidFill>
              <a:latin typeface="Verdana" panose="020B0604030504040204" pitchFamily="34" charset="0"/>
            </a:endParaRPr>
          </a:p>
          <a:p>
            <a:r>
              <a:rPr lang="en-US" b="1" i="0" u="none" strike="noStrike" baseline="0" dirty="0">
                <a:solidFill>
                  <a:schemeClr val="bg1"/>
                </a:solidFill>
                <a:latin typeface="Verdana" panose="020B0604030504040204" pitchFamily="34" charset="0"/>
              </a:rPr>
              <a:t>(Acts 1:24)  And they prayed and said, "You, O Lord, who know the hearts of all, show which of these two You have chosen.</a:t>
            </a:r>
          </a:p>
        </p:txBody>
      </p:sp>
    </p:spTree>
    <p:extLst>
      <p:ext uri="{BB962C8B-B14F-4D97-AF65-F5344CB8AC3E}">
        <p14:creationId xmlns:p14="http://schemas.microsoft.com/office/powerpoint/2010/main" val="21176078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4731C-E40A-4F6E-AF46-F81E1D1C2B1C}"/>
              </a:ext>
            </a:extLst>
          </p:cNvPr>
          <p:cNvSpPr>
            <a:spLocks noGrp="1"/>
          </p:cNvSpPr>
          <p:nvPr>
            <p:ph type="title"/>
          </p:nvPr>
        </p:nvSpPr>
        <p:spPr/>
        <p:txBody>
          <a:bodyPr>
            <a:normAutofit/>
          </a:bodyPr>
          <a:lstStyle/>
          <a:p>
            <a:r>
              <a:rPr lang="en-US" sz="4800" b="1" dirty="0">
                <a:solidFill>
                  <a:schemeClr val="bg1"/>
                </a:solidFill>
                <a:latin typeface="Arial Black" panose="020B0A04020102020204" pitchFamily="34" charset="0"/>
              </a:rPr>
              <a:t>3 – He was a spiritual giant</a:t>
            </a:r>
          </a:p>
        </p:txBody>
      </p:sp>
      <p:sp>
        <p:nvSpPr>
          <p:cNvPr id="3" name="Content Placeholder 2">
            <a:extLst>
              <a:ext uri="{FF2B5EF4-FFF2-40B4-BE49-F238E27FC236}">
                <a16:creationId xmlns:a16="http://schemas.microsoft.com/office/drawing/2014/main" id="{6391706F-ADFE-45A7-9450-F09BEB44F663}"/>
              </a:ext>
            </a:extLst>
          </p:cNvPr>
          <p:cNvSpPr>
            <a:spLocks noGrp="1"/>
          </p:cNvSpPr>
          <p:nvPr>
            <p:ph idx="1"/>
          </p:nvPr>
        </p:nvSpPr>
        <p:spPr>
          <a:xfrm>
            <a:off x="838200" y="1519311"/>
            <a:ext cx="10515600" cy="4657652"/>
          </a:xfrm>
        </p:spPr>
        <p:txBody>
          <a:bodyPr>
            <a:noAutofit/>
          </a:bodyPr>
          <a:lstStyle/>
          <a:p>
            <a:pPr marR="0" algn="l" rtl="0"/>
            <a:r>
              <a:rPr lang="en-US" b="1" dirty="0">
                <a:solidFill>
                  <a:schemeClr val="bg1"/>
                </a:solidFill>
                <a:latin typeface="Verdana" panose="020B0604030504040204" pitchFamily="34" charset="0"/>
              </a:rPr>
              <a:t>Righteous = They were right with God. God saw that they were living right.</a:t>
            </a:r>
          </a:p>
          <a:p>
            <a:r>
              <a:rPr lang="en-US" b="1" i="0" u="none" strike="noStrike" baseline="0" dirty="0">
                <a:solidFill>
                  <a:schemeClr val="bg1"/>
                </a:solidFill>
                <a:latin typeface="Verdana" panose="020B0604030504040204" pitchFamily="34" charset="0"/>
              </a:rPr>
              <a:t>(Romans 10:3)  For they being ignorant of God's righteousness, and seeking to establish their own, have not submitted to the righteousness of God.</a:t>
            </a:r>
          </a:p>
          <a:p>
            <a:endParaRPr lang="en-US" b="1" i="0" u="none" strike="noStrike" baseline="0" dirty="0">
              <a:solidFill>
                <a:schemeClr val="bg1"/>
              </a:solidFill>
              <a:latin typeface="Verdana" panose="020B0604030504040204" pitchFamily="34" charset="0"/>
            </a:endParaRPr>
          </a:p>
          <a:p>
            <a:pPr marR="0" algn="l" rtl="0"/>
            <a:r>
              <a:rPr lang="en-US" sz="3600" b="1" i="0" u="none" strike="noStrike" baseline="0" dirty="0">
                <a:solidFill>
                  <a:schemeClr val="bg1"/>
                </a:solidFill>
                <a:latin typeface="Verdana" panose="020B0604030504040204" pitchFamily="34" charset="0"/>
              </a:rPr>
              <a:t>Righteous? YES! Perfect? NO!</a:t>
            </a:r>
          </a:p>
        </p:txBody>
      </p:sp>
    </p:spTree>
    <p:extLst>
      <p:ext uri="{BB962C8B-B14F-4D97-AF65-F5344CB8AC3E}">
        <p14:creationId xmlns:p14="http://schemas.microsoft.com/office/powerpoint/2010/main" val="198186671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991</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Verdana</vt:lpstr>
      <vt:lpstr>Office Theme</vt:lpstr>
      <vt:lpstr>One Dumb Dad</vt:lpstr>
      <vt:lpstr>Father’s Have Much to Learn</vt:lpstr>
      <vt:lpstr>What we learn from our kids</vt:lpstr>
      <vt:lpstr>What we learn from our kids</vt:lpstr>
      <vt:lpstr>One Dumb Dad</vt:lpstr>
      <vt:lpstr>1 – He was a Priest</vt:lpstr>
      <vt:lpstr>2 – He was Old &amp; Childless</vt:lpstr>
      <vt:lpstr>3 – He was a spiritual giant</vt:lpstr>
      <vt:lpstr>3 – He was a spiritual giant</vt:lpstr>
      <vt:lpstr>4  – He did not believe</vt:lpstr>
      <vt:lpstr>4  – He did not believe</vt:lpstr>
      <vt:lpstr>The end of the story</vt:lpstr>
      <vt:lpstr>The end of the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Dumb Dad</dc:title>
  <dc:creator>Manly Luscombe</dc:creator>
  <cp:lastModifiedBy>Manly Luscombe</cp:lastModifiedBy>
  <cp:revision>8</cp:revision>
  <dcterms:created xsi:type="dcterms:W3CDTF">2021-03-25T14:22:09Z</dcterms:created>
  <dcterms:modified xsi:type="dcterms:W3CDTF">2021-03-25T15:43:15Z</dcterms:modified>
</cp:coreProperties>
</file>