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2C7B3EBB-2804-48CE-8E09-C3CE3B5EF2A4}"/>
    <pc:docChg chg="custSel addSld delSld modSld">
      <pc:chgData name="Manly Luscombe" userId="d66a401e1e7a39bf" providerId="LiveId" clId="{2C7B3EBB-2804-48CE-8E09-C3CE3B5EF2A4}" dt="2020-12-24T15:40:00.135" v="373" actId="47"/>
      <pc:docMkLst>
        <pc:docMk/>
      </pc:docMkLst>
      <pc:sldChg chg="del">
        <pc:chgData name="Manly Luscombe" userId="d66a401e1e7a39bf" providerId="LiveId" clId="{2C7B3EBB-2804-48CE-8E09-C3CE3B5EF2A4}" dt="2020-12-24T15:40:00.135" v="373" actId="47"/>
        <pc:sldMkLst>
          <pc:docMk/>
          <pc:sldMk cId="3337834094" sldId="257"/>
        </pc:sldMkLst>
      </pc:sldChg>
      <pc:sldChg chg="modSp mod">
        <pc:chgData name="Manly Luscombe" userId="d66a401e1e7a39bf" providerId="LiveId" clId="{2C7B3EBB-2804-48CE-8E09-C3CE3B5EF2A4}" dt="2020-12-24T14:51:25.885" v="12" actId="20577"/>
        <pc:sldMkLst>
          <pc:docMk/>
          <pc:sldMk cId="441985564" sldId="264"/>
        </pc:sldMkLst>
        <pc:spChg chg="mod">
          <ac:chgData name="Manly Luscombe" userId="d66a401e1e7a39bf" providerId="LiveId" clId="{2C7B3EBB-2804-48CE-8E09-C3CE3B5EF2A4}" dt="2020-12-24T14:51:25.885" v="12" actId="20577"/>
          <ac:spMkLst>
            <pc:docMk/>
            <pc:sldMk cId="441985564" sldId="264"/>
            <ac:spMk id="3" creationId="{9CB028A9-19B7-4E8C-A063-ED853529BBAB}"/>
          </ac:spMkLst>
        </pc:spChg>
      </pc:sldChg>
      <pc:sldChg chg="addSp modSp new mod">
        <pc:chgData name="Manly Luscombe" userId="d66a401e1e7a39bf" providerId="LiveId" clId="{2C7B3EBB-2804-48CE-8E09-C3CE3B5EF2A4}" dt="2020-12-24T15:34:28.147" v="372" actId="1076"/>
        <pc:sldMkLst>
          <pc:docMk/>
          <pc:sldMk cId="269969073" sldId="268"/>
        </pc:sldMkLst>
        <pc:spChg chg="mod">
          <ac:chgData name="Manly Luscombe" userId="d66a401e1e7a39bf" providerId="LiveId" clId="{2C7B3EBB-2804-48CE-8E09-C3CE3B5EF2A4}" dt="2020-12-24T15:32:11.379" v="361" actId="113"/>
          <ac:spMkLst>
            <pc:docMk/>
            <pc:sldMk cId="269969073" sldId="268"/>
            <ac:spMk id="2" creationId="{CA3C0825-A519-408B-A319-D40716ADC04A}"/>
          </ac:spMkLst>
        </pc:spChg>
        <pc:spChg chg="mod">
          <ac:chgData name="Manly Luscombe" userId="d66a401e1e7a39bf" providerId="LiveId" clId="{2C7B3EBB-2804-48CE-8E09-C3CE3B5EF2A4}" dt="2020-12-24T15:32:54.683" v="366" actId="6549"/>
          <ac:spMkLst>
            <pc:docMk/>
            <pc:sldMk cId="269969073" sldId="268"/>
            <ac:spMk id="3" creationId="{B40AF558-A355-4781-9AD9-38DF8405D5EF}"/>
          </ac:spMkLst>
        </pc:spChg>
        <pc:picChg chg="add mod">
          <ac:chgData name="Manly Luscombe" userId="d66a401e1e7a39bf" providerId="LiveId" clId="{2C7B3EBB-2804-48CE-8E09-C3CE3B5EF2A4}" dt="2020-12-24T15:34:20.864" v="371" actId="1076"/>
          <ac:picMkLst>
            <pc:docMk/>
            <pc:sldMk cId="269969073" sldId="268"/>
            <ac:picMk id="4" creationId="{5253FEDB-0C81-44D1-9845-D75EEA316E6C}"/>
          </ac:picMkLst>
        </pc:picChg>
        <pc:picChg chg="add mod">
          <ac:chgData name="Manly Luscombe" userId="d66a401e1e7a39bf" providerId="LiveId" clId="{2C7B3EBB-2804-48CE-8E09-C3CE3B5EF2A4}" dt="2020-12-24T15:34:10.311" v="369" actId="1076"/>
          <ac:picMkLst>
            <pc:docMk/>
            <pc:sldMk cId="269969073" sldId="268"/>
            <ac:picMk id="5" creationId="{8BB4E6AF-9461-4FCA-A847-D007EA92DA26}"/>
          </ac:picMkLst>
        </pc:picChg>
        <pc:picChg chg="add mod">
          <ac:chgData name="Manly Luscombe" userId="d66a401e1e7a39bf" providerId="LiveId" clId="{2C7B3EBB-2804-48CE-8E09-C3CE3B5EF2A4}" dt="2020-12-24T15:34:28.147" v="372" actId="1076"/>
          <ac:picMkLst>
            <pc:docMk/>
            <pc:sldMk cId="269969073" sldId="268"/>
            <ac:picMk id="1026" creationId="{5CE8D3AC-2BE8-4497-B9D4-3EDC90F2ED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12/24/2020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27F1C-292C-4F32-A3EE-59A7BA9D48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With One Accord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6D1559-F603-420D-AF05-22BBCD4737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What does it mean to be of “one accord”?</a:t>
            </a: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07DF214F-F41E-4690-BCD9-0D950DD1C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426" y="1613534"/>
            <a:ext cx="2692574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2">
            <a:extLst>
              <a:ext uri="{FF2B5EF4-FFF2-40B4-BE49-F238E27FC236}">
                <a16:creationId xmlns:a16="http://schemas.microsoft.com/office/drawing/2014/main" id="{84EDCCF4-3986-4872-A007-94C912CB22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032508"/>
            <a:ext cx="1150464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9ECEACE-B616-4C8F-B7FD-6DEA67E09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078" y="78111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52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421-4BB4-481F-A139-E1599A61F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– Satan tries to make worship useless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028A9-19B7-4E8C-A063-ED853529B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355876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Satan is at work in our lives.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Lots of excuses for not coming today.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Think of all the other things you could be doing, instead.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Many bring all their troubles and problems.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“Cast all you care on Him.” (1 Peter 5:7)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Cast = pitch, throw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When you throw a ball, you don’t have it any more.</a:t>
            </a:r>
          </a:p>
        </p:txBody>
      </p:sp>
    </p:spTree>
    <p:extLst>
      <p:ext uri="{BB962C8B-B14F-4D97-AF65-F5344CB8AC3E}">
        <p14:creationId xmlns:p14="http://schemas.microsoft.com/office/powerpoint/2010/main" val="32167289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421-4BB4-481F-A139-E1599A61F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5 – Satan wants you to focus on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028A9-19B7-4E8C-A063-ED853529B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355876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Satan want us to be occupied with our troubles, trials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We all have our share of problems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Worship is a time to set them aside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Being of one accord frustrates Satan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We can focus on God and our salvation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We can focus on our relationship with each other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We focus on our relationship with God.</a:t>
            </a:r>
          </a:p>
        </p:txBody>
      </p:sp>
    </p:spTree>
    <p:extLst>
      <p:ext uri="{BB962C8B-B14F-4D97-AF65-F5344CB8AC3E}">
        <p14:creationId xmlns:p14="http://schemas.microsoft.com/office/powerpoint/2010/main" val="4000088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1DD80-2837-4625-B077-2F6412240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47920"/>
            <a:ext cx="9248003" cy="728480"/>
          </a:xfrm>
        </p:spPr>
        <p:txBody>
          <a:bodyPr/>
          <a:lstStyle/>
          <a:p>
            <a:r>
              <a:rPr lang="en-US" b="1" dirty="0"/>
              <a:t>This year – ONE is an important number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62EE3E25-FE27-4D06-AFCB-8A228D4B1A0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554" y="3663950"/>
            <a:ext cx="4166927" cy="198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1A1E5F2A-B8DC-4F82-80FC-577C40355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8481" y="2563101"/>
            <a:ext cx="1909202" cy="308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04937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C0825-A519-408B-A319-D40716ADC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Themes for sermons in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AF558-A355-4781-9AD9-38DF8405D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725081" cy="3416300"/>
          </a:xfrm>
        </p:spPr>
        <p:txBody>
          <a:bodyPr>
            <a:normAutofit/>
          </a:bodyPr>
          <a:lstStyle/>
          <a:p>
            <a:r>
              <a:rPr lang="en-US" sz="2800" b="1" dirty="0"/>
              <a:t>Ask God </a:t>
            </a:r>
            <a:r>
              <a:rPr lang="en-US" sz="2800" dirty="0"/>
              <a:t>– If you could ask God a question – What would you like to ask God? Several sermons will try to help with these issues.</a:t>
            </a:r>
          </a:p>
          <a:p>
            <a:r>
              <a:rPr lang="en-US" sz="2800" b="1" dirty="0"/>
              <a:t>2021</a:t>
            </a:r>
            <a:r>
              <a:rPr lang="en-US" sz="2800" dirty="0"/>
              <a:t> – With emphasis on the number ONE (1).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5253FEDB-0C81-44D1-9845-D75EEA316E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997" y="5381625"/>
            <a:ext cx="2692574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8BB4E6AF-9461-4FCA-A847-D007EA92D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9571" y="4800600"/>
            <a:ext cx="1150464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sk God Online | Connect and Talk to God!">
            <a:extLst>
              <a:ext uri="{FF2B5EF4-FFF2-40B4-BE49-F238E27FC236}">
                <a16:creationId xmlns:a16="http://schemas.microsoft.com/office/drawing/2014/main" id="{5CE8D3AC-2BE8-4497-B9D4-3EDC90F2E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954" y="5052830"/>
            <a:ext cx="26098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69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5E14-5772-477A-929E-538222C1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With One Accord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31133-96A4-45E2-8A84-F07C3AE83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761413" cy="3770796"/>
          </a:xfrm>
        </p:spPr>
        <p:txBody>
          <a:bodyPr>
            <a:normAutofit/>
          </a:bodyPr>
          <a:lstStyle/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(Acts 2:46)  So continuing daily with one accord in the temple, and breaking bread from house to house, they ate their food with gladness and simplicity of heart,</a:t>
            </a: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(Acts 4:24)  So when they heard that, they raised their voice to God with one accord and said: "Lord, You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are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God, who made heaven and earth and the sea, and all that is in them,</a:t>
            </a:r>
          </a:p>
        </p:txBody>
      </p:sp>
    </p:spTree>
    <p:extLst>
      <p:ext uri="{BB962C8B-B14F-4D97-AF65-F5344CB8AC3E}">
        <p14:creationId xmlns:p14="http://schemas.microsoft.com/office/powerpoint/2010/main" val="30523275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5E14-5772-477A-929E-538222C1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With One Accord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31133-96A4-45E2-8A84-F07C3AE83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(Acts 5:12)  And through the hands of the apostles many signs and wonders were done among the people. And they were all with one accord in Solomon's Porch.</a:t>
            </a:r>
          </a:p>
          <a:p>
            <a:pPr marR="0" algn="l" rtl="0"/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(Acts 8:6)  And the multitudes with one accord heeded the things spoken by Philip, hearing and seeing the miracles which he did.</a:t>
            </a:r>
          </a:p>
        </p:txBody>
      </p:sp>
    </p:spTree>
    <p:extLst>
      <p:ext uri="{BB962C8B-B14F-4D97-AF65-F5344CB8AC3E}">
        <p14:creationId xmlns:p14="http://schemas.microsoft.com/office/powerpoint/2010/main" val="26975208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5E14-5772-477A-929E-538222C1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With One Accord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31133-96A4-45E2-8A84-F07C3AE83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(Philippians 2:2)  fulfill my joy by being like-minded, having the same love,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being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of one accord, of one mind.</a:t>
            </a:r>
          </a:p>
          <a:p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(Romans 15:6)  that you may with one mind </a:t>
            </a:r>
            <a:r>
              <a:rPr lang="en-US" sz="2400" b="1" i="1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and</a:t>
            </a:r>
            <a:r>
              <a:rPr lang="en-US" sz="2400" b="1" i="0" u="none" strike="noStrike" baseline="0" dirty="0">
                <a:solidFill>
                  <a:schemeClr val="tx1"/>
                </a:solidFill>
                <a:latin typeface="Verdana" panose="020B0604030504040204" pitchFamily="34" charset="0"/>
              </a:rPr>
              <a:t> one mouth glorify the God and Father of our Lord Jesus Christ.</a:t>
            </a:r>
          </a:p>
          <a:p>
            <a:r>
              <a:rPr lang="en-US" sz="2400" b="1" dirty="0">
                <a:solidFill>
                  <a:schemeClr val="tx1"/>
                </a:solidFill>
                <a:latin typeface="Verdana" panose="020B0604030504040204" pitchFamily="34" charset="0"/>
              </a:rPr>
              <a:t>WHAT DOES “ONE ACCORD” MEAN FOR US?</a:t>
            </a:r>
            <a:endParaRPr lang="en-US" sz="2400" b="1" i="0" u="none" strike="noStrike" baseline="0" dirty="0">
              <a:solidFill>
                <a:schemeClr val="tx1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2852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BF93-9520-4415-89AD-AD7A840D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71782-CC41-41AA-80A3-81FD5DCB9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Greek word translated “one accord” or “one mind” is from 2 Greek words that mean “same” and “mind”.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It shows that in some way people must think alike, be like-minded.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It does not mean that we must all think and feel the same about everything.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But when we come to worship, we must be of the same mind, of one accord.</a:t>
            </a:r>
          </a:p>
        </p:txBody>
      </p:sp>
    </p:spTree>
    <p:extLst>
      <p:ext uri="{BB962C8B-B14F-4D97-AF65-F5344CB8AC3E}">
        <p14:creationId xmlns:p14="http://schemas.microsoft.com/office/powerpoint/2010/main" val="2401445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421-4BB4-481F-A139-E1599A61F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On the same page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028A9-19B7-4E8C-A063-ED853529B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Christians must be on the same page.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In the worship assembly there should be oneness and unity.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Sing, pray, commune, study, give = together, one accord.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We should be bound together as one in our worship.</a:t>
            </a:r>
          </a:p>
        </p:txBody>
      </p:sp>
    </p:spTree>
    <p:extLst>
      <p:ext uri="{BB962C8B-B14F-4D97-AF65-F5344CB8AC3E}">
        <p14:creationId xmlns:p14="http://schemas.microsoft.com/office/powerpoint/2010/main" val="34046588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421-4BB4-481F-A139-E1599A61F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Not worship with our own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028A9-19B7-4E8C-A063-ED853529B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Some people come to the assembly with a wrong purpose.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To see family, to gossip, to see who is not present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To find something to complain about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Why are you here? Why did you come today?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Duty, obligation, or desire?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Any motive other than to worship and serve God?</a:t>
            </a:r>
          </a:p>
        </p:txBody>
      </p:sp>
    </p:spTree>
    <p:extLst>
      <p:ext uri="{BB962C8B-B14F-4D97-AF65-F5344CB8AC3E}">
        <p14:creationId xmlns:p14="http://schemas.microsoft.com/office/powerpoint/2010/main" val="2886630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F421-4BB4-481F-A139-E1599A61F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Not time conscious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028A9-19B7-4E8C-A063-ED853529B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8761413" cy="355876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Some people are devoted to the clock.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Preacher talking to long? Too many songs?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Should worship should be “open-ended”? No.</a:t>
            </a:r>
          </a:p>
          <a:p>
            <a:pPr lvl="1"/>
            <a:r>
              <a:rPr lang="en-US" sz="2000" b="1" dirty="0">
                <a:solidFill>
                  <a:schemeClr val="tx1"/>
                </a:solidFill>
              </a:rPr>
              <a:t>Can there be some spontaneity? Yes.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Why are we so time conscious?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Too full of a schedule, too many places we need to be</a:t>
            </a:r>
          </a:p>
          <a:p>
            <a:pPr lvl="1"/>
            <a:r>
              <a:rPr lang="en-US" sz="2200" b="1" dirty="0">
                <a:solidFill>
                  <a:schemeClr val="tx1"/>
                </a:solidFill>
              </a:rPr>
              <a:t>TV is in 30 minute or 1 hour blocks, We think worship must fit this time frame.</a:t>
            </a:r>
          </a:p>
        </p:txBody>
      </p:sp>
    </p:spTree>
    <p:extLst>
      <p:ext uri="{BB962C8B-B14F-4D97-AF65-F5344CB8AC3E}">
        <p14:creationId xmlns:p14="http://schemas.microsoft.com/office/powerpoint/2010/main" val="441985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64</TotalTime>
  <Words>685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Verdana</vt:lpstr>
      <vt:lpstr>Wingdings 3</vt:lpstr>
      <vt:lpstr>Ion Boardroom</vt:lpstr>
      <vt:lpstr>With One Accord</vt:lpstr>
      <vt:lpstr>2 Themes for sermons in 2021</vt:lpstr>
      <vt:lpstr>With One Accord</vt:lpstr>
      <vt:lpstr>With One Accord</vt:lpstr>
      <vt:lpstr>With One Accord</vt:lpstr>
      <vt:lpstr>Introduction</vt:lpstr>
      <vt:lpstr>1 – On the same page</vt:lpstr>
      <vt:lpstr>2 – Not worship with our own purpose</vt:lpstr>
      <vt:lpstr>3 – Not time conscious</vt:lpstr>
      <vt:lpstr>4 – Satan tries to make worship useless</vt:lpstr>
      <vt:lpstr>5 – Satan wants you to focus on trials</vt:lpstr>
      <vt:lpstr>This year – ONE is an important number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With One Accord</dc:title>
  <dc:creator>Manly Luscombe</dc:creator>
  <cp:lastModifiedBy>Manly Luscombe</cp:lastModifiedBy>
  <cp:revision>8</cp:revision>
  <dcterms:created xsi:type="dcterms:W3CDTF">2020-12-15T13:52:35Z</dcterms:created>
  <dcterms:modified xsi:type="dcterms:W3CDTF">2020-12-24T15:40:25Z</dcterms:modified>
</cp:coreProperties>
</file>