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OLD / NEW COMMANDMENT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1 JOHN 2:7-11</a:t>
            </a:r>
          </a:p>
        </p:txBody>
      </p:sp>
    </p:spTree>
    <p:extLst>
      <p:ext uri="{BB962C8B-B14F-4D97-AF65-F5344CB8AC3E}">
        <p14:creationId xmlns:p14="http://schemas.microsoft.com/office/powerpoint/2010/main" val="376248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This is a life long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 Peter 3:18 </a:t>
            </a:r>
            <a:r>
              <a:rPr lang="en-US" sz="3200" dirty="0"/>
              <a:t>but </a:t>
            </a:r>
            <a:r>
              <a:rPr lang="en-US" sz="3200" b="1" u="sng" dirty="0"/>
              <a:t>grow in the grace</a:t>
            </a:r>
            <a:r>
              <a:rPr lang="en-US" sz="3200" dirty="0"/>
              <a:t> and knowledge of our Lord and Savior Jesus Christ. To Him </a:t>
            </a:r>
            <a:r>
              <a:rPr lang="en-US" sz="3200" i="1" dirty="0"/>
              <a:t>be</a:t>
            </a:r>
            <a:r>
              <a:rPr lang="en-US" sz="3200" dirty="0"/>
              <a:t> the glory both now and forever. Amen. </a:t>
            </a:r>
          </a:p>
          <a:p>
            <a:r>
              <a:rPr lang="en-US" sz="3200" b="1" dirty="0"/>
              <a:t>Philippians 1:9 </a:t>
            </a:r>
            <a:r>
              <a:rPr lang="en-US" sz="3200" dirty="0"/>
              <a:t>And this I pray, that your love may </a:t>
            </a:r>
            <a:r>
              <a:rPr lang="en-US" sz="3200" b="1" u="sng" dirty="0"/>
              <a:t>abound still more and more</a:t>
            </a:r>
            <a:r>
              <a:rPr lang="en-US" sz="3200" dirty="0"/>
              <a:t> in knowledge and all discernment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826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This is a life long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Thessalonians 4:9-10 </a:t>
            </a:r>
            <a:r>
              <a:rPr lang="en-US" b="1" baseline="30000" dirty="0"/>
              <a:t>9</a:t>
            </a:r>
            <a:r>
              <a:rPr lang="en-US" sz="3200" dirty="0"/>
              <a:t> But concerning brotherly love you have no need that I should write to you, for you yourselves are taught by God to love one another; </a:t>
            </a:r>
            <a:r>
              <a:rPr lang="en-US" b="1" baseline="30000" dirty="0"/>
              <a:t>10</a:t>
            </a:r>
            <a:r>
              <a:rPr lang="en-US" sz="3200" dirty="0"/>
              <a:t> and indeed you do so toward all the brethren who are in all Macedonia. </a:t>
            </a:r>
            <a:r>
              <a:rPr lang="en-US" sz="3200" b="1" u="sng" dirty="0"/>
              <a:t>But we urge you, brethren, that you increase more and more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2618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John 2:7-11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69" y="2186609"/>
            <a:ext cx="11370365" cy="4306956"/>
          </a:xfrm>
        </p:spPr>
        <p:txBody>
          <a:bodyPr>
            <a:noAutofit/>
          </a:bodyPr>
          <a:lstStyle/>
          <a:p>
            <a:r>
              <a:rPr lang="en-US" sz="2400" b="1" baseline="30000" dirty="0"/>
              <a:t>7</a:t>
            </a:r>
            <a:r>
              <a:rPr lang="en-US" sz="2400" dirty="0"/>
              <a:t> Brethren, I write no new commandment to you, but an old commandment which you have had from the beginning. The old commandment is the word which you heard from the beginning. </a:t>
            </a:r>
            <a:r>
              <a:rPr lang="en-US" sz="2400" b="1" baseline="30000" dirty="0"/>
              <a:t>8</a:t>
            </a:r>
            <a:r>
              <a:rPr lang="en-US" sz="2400" dirty="0"/>
              <a:t> Again, a new commandment I write to you, which thing is true in Him and in you, because the darkness is passing away, and the true light is already shining. </a:t>
            </a:r>
            <a:r>
              <a:rPr lang="en-US" sz="2400" b="1" baseline="30000" dirty="0"/>
              <a:t>9</a:t>
            </a:r>
            <a:r>
              <a:rPr lang="en-US" sz="2400" dirty="0"/>
              <a:t> He who says he is in the light, and hates his brother, is in darkness until now. </a:t>
            </a:r>
            <a:r>
              <a:rPr lang="en-US" sz="2400" b="1" baseline="30000" dirty="0"/>
              <a:t>10</a:t>
            </a:r>
            <a:r>
              <a:rPr lang="en-US" sz="2400" dirty="0"/>
              <a:t> He who loves his brother abides in the light, and there is no cause for stumbling in him. </a:t>
            </a:r>
            <a:r>
              <a:rPr lang="en-US" sz="2400" b="1" baseline="30000" dirty="0"/>
              <a:t>11</a:t>
            </a:r>
            <a:r>
              <a:rPr lang="en-US" sz="2400" dirty="0"/>
              <a:t> But he who hates his brother is in darkness and walks in darkness, and does not know where he is going, because the darkness has blinded his eyes.</a:t>
            </a:r>
          </a:p>
        </p:txBody>
      </p:sp>
    </p:spTree>
    <p:extLst>
      <p:ext uri="{BB962C8B-B14F-4D97-AF65-F5344CB8AC3E}">
        <p14:creationId xmlns:p14="http://schemas.microsoft.com/office/powerpoint/2010/main" val="4030089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31522"/>
          </a:xfrm>
        </p:spPr>
        <p:txBody>
          <a:bodyPr>
            <a:noAutofit/>
          </a:bodyPr>
          <a:lstStyle/>
          <a:p>
            <a:r>
              <a:rPr lang="en-US" sz="3200" dirty="0"/>
              <a:t>Linus (Peanuts comic) – “I love mankind. It’s people that I can’t stand.”</a:t>
            </a:r>
          </a:p>
          <a:p>
            <a:r>
              <a:rPr lang="en-US" sz="3200" b="1" dirty="0"/>
              <a:t>John 13:34-35 </a:t>
            </a:r>
            <a:r>
              <a:rPr lang="en-US" sz="3200" b="1" baseline="30000" dirty="0"/>
              <a:t>34</a:t>
            </a:r>
            <a:r>
              <a:rPr lang="en-US" sz="3200" dirty="0"/>
              <a:t> A new commandment I give to you, that you love one another; as I have loved you, that you also love one another. </a:t>
            </a:r>
            <a:r>
              <a:rPr lang="en-US" sz="3200" b="1" baseline="30000" dirty="0"/>
              <a:t>35</a:t>
            </a:r>
            <a:r>
              <a:rPr lang="en-US" sz="3200" dirty="0"/>
              <a:t> By this all will know that you are My disciples, if you have love for one another."</a:t>
            </a:r>
          </a:p>
        </p:txBody>
      </p:sp>
    </p:spTree>
    <p:extLst>
      <p:ext uri="{BB962C8B-B14F-4D97-AF65-F5344CB8AC3E}">
        <p14:creationId xmlns:p14="http://schemas.microsoft.com/office/powerpoint/2010/main" val="3874803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31522"/>
          </a:xfrm>
        </p:spPr>
        <p:txBody>
          <a:bodyPr>
            <a:noAutofit/>
          </a:bodyPr>
          <a:lstStyle/>
          <a:p>
            <a:r>
              <a:rPr lang="en-US" sz="3200" dirty="0"/>
              <a:t>Loving one another is the mark of a true Christian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Define love – biblically, not culturally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Love seeks what is best for another</a:t>
            </a:r>
          </a:p>
        </p:txBody>
      </p:sp>
    </p:spTree>
    <p:extLst>
      <p:ext uri="{BB962C8B-B14F-4D97-AF65-F5344CB8AC3E}">
        <p14:creationId xmlns:p14="http://schemas.microsoft.com/office/powerpoint/2010/main" val="3835546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Jesus’ command is both old and 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4287"/>
          </a:xfrm>
        </p:spPr>
        <p:txBody>
          <a:bodyPr>
            <a:noAutofit/>
          </a:bodyPr>
          <a:lstStyle/>
          <a:p>
            <a:r>
              <a:rPr lang="en-US" sz="2800" b="1" dirty="0"/>
              <a:t>OLD – Leviticus 19:18 </a:t>
            </a:r>
            <a:r>
              <a:rPr lang="en-US" sz="2800" dirty="0"/>
              <a:t>You shall not take vengeance, nor bear any grudge against the children of your people, but you shall love your neighbor as yourself: I </a:t>
            </a:r>
            <a:r>
              <a:rPr lang="en-US" sz="2800" i="1" dirty="0"/>
              <a:t>am</a:t>
            </a:r>
            <a:r>
              <a:rPr lang="en-US" sz="2800" dirty="0"/>
              <a:t> the </a:t>
            </a:r>
            <a:r>
              <a:rPr lang="en-US" sz="2800" cap="small" dirty="0"/>
              <a:t>Lord</a:t>
            </a:r>
            <a:r>
              <a:rPr lang="en-US" sz="2800" dirty="0"/>
              <a:t>. </a:t>
            </a:r>
          </a:p>
          <a:p>
            <a:r>
              <a:rPr lang="en-US" sz="2800" b="1" dirty="0"/>
              <a:t>OLD – Matthew 22:37-40 </a:t>
            </a:r>
            <a:r>
              <a:rPr lang="en-US" sz="2800" b="1" baseline="30000" dirty="0"/>
              <a:t>37</a:t>
            </a:r>
            <a:r>
              <a:rPr lang="en-US" sz="2800" dirty="0"/>
              <a:t> Jesus said to him, "</a:t>
            </a:r>
            <a:r>
              <a:rPr lang="en-US" sz="2800" i="1" dirty="0"/>
              <a:t>'You shall love the </a:t>
            </a:r>
            <a:r>
              <a:rPr lang="en-US" sz="2800" i="1" cap="small" dirty="0"/>
              <a:t>Lord</a:t>
            </a:r>
            <a:r>
              <a:rPr lang="en-US" sz="2800" i="1" dirty="0"/>
              <a:t> your God with all your heart, with all your soul, and with all your mind.'</a:t>
            </a:r>
            <a:r>
              <a:rPr lang="en-US" sz="2800" dirty="0"/>
              <a:t> </a:t>
            </a:r>
            <a:r>
              <a:rPr lang="en-US" sz="2800" b="1" baseline="30000" dirty="0"/>
              <a:t>38</a:t>
            </a:r>
            <a:r>
              <a:rPr lang="en-US" sz="2800" dirty="0"/>
              <a:t> This is </a:t>
            </a:r>
            <a:r>
              <a:rPr lang="en-US" sz="2800" i="1" dirty="0"/>
              <a:t>the</a:t>
            </a:r>
            <a:r>
              <a:rPr lang="en-US" sz="2800" dirty="0"/>
              <a:t> first and great commandment. </a:t>
            </a:r>
            <a:r>
              <a:rPr lang="en-US" sz="2800" b="1" baseline="30000" dirty="0"/>
              <a:t>39</a:t>
            </a:r>
            <a:r>
              <a:rPr lang="en-US" sz="2800" dirty="0"/>
              <a:t> And </a:t>
            </a:r>
            <a:r>
              <a:rPr lang="en-US" sz="2800" i="1" dirty="0"/>
              <a:t>the</a:t>
            </a:r>
            <a:r>
              <a:rPr lang="en-US" sz="2800" dirty="0"/>
              <a:t> second </a:t>
            </a:r>
            <a:r>
              <a:rPr lang="en-US" sz="2800" i="1" dirty="0"/>
              <a:t>is</a:t>
            </a:r>
            <a:r>
              <a:rPr lang="en-US" sz="2800" dirty="0"/>
              <a:t> like it: </a:t>
            </a:r>
            <a:r>
              <a:rPr lang="en-US" sz="2800" i="1" dirty="0"/>
              <a:t>'You shall love your neighbor as yourself.'</a:t>
            </a:r>
            <a:r>
              <a:rPr lang="en-US" sz="2800" dirty="0"/>
              <a:t> </a:t>
            </a:r>
            <a:r>
              <a:rPr lang="en-US" sz="2800" b="1" baseline="30000" dirty="0"/>
              <a:t>40</a:t>
            </a:r>
            <a:r>
              <a:rPr lang="en-US" sz="2800" dirty="0"/>
              <a:t> On these two commandments hang all the Law and the Prophets." </a:t>
            </a:r>
          </a:p>
        </p:txBody>
      </p:sp>
    </p:spTree>
    <p:extLst>
      <p:ext uri="{BB962C8B-B14F-4D97-AF65-F5344CB8AC3E}">
        <p14:creationId xmlns:p14="http://schemas.microsoft.com/office/powerpoint/2010/main" val="1818972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– Jesus’ command is both old and 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4287"/>
          </a:xfrm>
        </p:spPr>
        <p:txBody>
          <a:bodyPr>
            <a:noAutofit/>
          </a:bodyPr>
          <a:lstStyle/>
          <a:p>
            <a:r>
              <a:rPr lang="en-US" sz="2800" b="1" dirty="0"/>
              <a:t>NEW – 1 John 2:8 </a:t>
            </a:r>
            <a:r>
              <a:rPr lang="en-US" sz="2800" dirty="0"/>
              <a:t>Again, </a:t>
            </a:r>
            <a:r>
              <a:rPr lang="en-US" sz="2800" b="1" u="sng" dirty="0"/>
              <a:t>a new commandment </a:t>
            </a:r>
            <a:r>
              <a:rPr lang="en-US" sz="2800" dirty="0"/>
              <a:t>I write to you, which thing is true in Him and in you, because the darkness is passing away, and the true light is already shining. </a:t>
            </a:r>
          </a:p>
          <a:p>
            <a:r>
              <a:rPr lang="en-US" sz="2800" dirty="0"/>
              <a:t>NEW in emphasis</a:t>
            </a:r>
          </a:p>
          <a:p>
            <a:r>
              <a:rPr lang="en-US" sz="2800" dirty="0"/>
              <a:t>NEW in quality</a:t>
            </a:r>
          </a:p>
          <a:p>
            <a:r>
              <a:rPr lang="en-US" sz="2800" dirty="0"/>
              <a:t>NEW in extent</a:t>
            </a:r>
          </a:p>
        </p:txBody>
      </p:sp>
    </p:spTree>
    <p:extLst>
      <p:ext uri="{BB962C8B-B14F-4D97-AF65-F5344CB8AC3E}">
        <p14:creationId xmlns:p14="http://schemas.microsoft.com/office/powerpoint/2010/main" val="1068834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– Establish and maintain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Begins with how you think about others</a:t>
            </a:r>
          </a:p>
          <a:p>
            <a:r>
              <a:rPr lang="en-US" sz="3200" dirty="0"/>
              <a:t>How can I serve others?</a:t>
            </a:r>
          </a:p>
          <a:p>
            <a:r>
              <a:rPr lang="en-US" sz="3200" dirty="0"/>
              <a:t>Love extends to our speech</a:t>
            </a:r>
          </a:p>
          <a:p>
            <a:r>
              <a:rPr lang="en-US" sz="3200" dirty="0"/>
              <a:t>Then it expands to our behavior</a:t>
            </a:r>
          </a:p>
          <a:p>
            <a:r>
              <a:rPr lang="en-US" sz="3200" dirty="0"/>
              <a:t>How do you treat others?</a:t>
            </a:r>
          </a:p>
        </p:txBody>
      </p:sp>
    </p:spTree>
    <p:extLst>
      <p:ext uri="{BB962C8B-B14F-4D97-AF65-F5344CB8AC3E}">
        <p14:creationId xmlns:p14="http://schemas.microsoft.com/office/powerpoint/2010/main" val="377071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– Relationship with Christ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4530"/>
          </a:xfrm>
        </p:spPr>
        <p:txBody>
          <a:bodyPr>
            <a:normAutofit/>
          </a:bodyPr>
          <a:lstStyle/>
          <a:p>
            <a:r>
              <a:rPr lang="en-US" sz="3200" b="1" dirty="0"/>
              <a:t>1 John 2:8 </a:t>
            </a:r>
            <a:r>
              <a:rPr lang="en-US" sz="3200" dirty="0"/>
              <a:t>Again, a new commandment I write to you, </a:t>
            </a:r>
            <a:r>
              <a:rPr lang="en-US" sz="3200" b="1" u="sng" dirty="0"/>
              <a:t>which thing is true in Him </a:t>
            </a:r>
            <a:r>
              <a:rPr lang="en-US" sz="3200" dirty="0"/>
              <a:t>and in you, because the darkness is passing away, and the true light is already shining. </a:t>
            </a:r>
          </a:p>
          <a:p>
            <a:r>
              <a:rPr lang="en-US" sz="3200" dirty="0"/>
              <a:t>You can only love others when you love Christ.</a:t>
            </a:r>
          </a:p>
          <a:p>
            <a:r>
              <a:rPr lang="en-US" sz="3200" dirty="0"/>
              <a:t>You must know that you are in Christ.</a:t>
            </a:r>
          </a:p>
        </p:txBody>
      </p:sp>
    </p:spTree>
    <p:extLst>
      <p:ext uri="{BB962C8B-B14F-4D97-AF65-F5344CB8AC3E}">
        <p14:creationId xmlns:p14="http://schemas.microsoft.com/office/powerpoint/2010/main" val="2336388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– This is a life long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John 2:8 </a:t>
            </a:r>
            <a:r>
              <a:rPr lang="en-US" sz="3200" dirty="0"/>
              <a:t>Again, a new commandment I write to you, which thing is true in Him and in you, because </a:t>
            </a:r>
            <a:r>
              <a:rPr lang="en-US" sz="3200" b="1" u="sng" dirty="0"/>
              <a:t>the darkness is passing away</a:t>
            </a:r>
            <a:r>
              <a:rPr lang="en-US" sz="3200" dirty="0"/>
              <a:t>, and the true light is already shining. </a:t>
            </a:r>
          </a:p>
          <a:p>
            <a:r>
              <a:rPr lang="en-US" sz="3200" dirty="0"/>
              <a:t>It does not happen over night. It take time.</a:t>
            </a:r>
          </a:p>
        </p:txBody>
      </p:sp>
    </p:spTree>
    <p:extLst>
      <p:ext uri="{BB962C8B-B14F-4D97-AF65-F5344CB8AC3E}">
        <p14:creationId xmlns:p14="http://schemas.microsoft.com/office/powerpoint/2010/main" val="46554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30</TotalTime>
  <Words>380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OLD / NEW COMMANDMENT</vt:lpstr>
      <vt:lpstr>1 John 2:7-11</vt:lpstr>
      <vt:lpstr>INTRODUCTION</vt:lpstr>
      <vt:lpstr>INTRODUCTION</vt:lpstr>
      <vt:lpstr>1 – Jesus’ command is both old and new</vt:lpstr>
      <vt:lpstr>1 – Jesus’ command is both old and new</vt:lpstr>
      <vt:lpstr>2 – Establish and maintain relationships</vt:lpstr>
      <vt:lpstr>3 – Relationship with Christ controls</vt:lpstr>
      <vt:lpstr>4 – This is a life long process</vt:lpstr>
      <vt:lpstr>4 – This is a life long process</vt:lpstr>
      <vt:lpstr>4 – This is a life long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/ NEW COMMANDMENT</dc:title>
  <dc:creator>Manly Luscombe</dc:creator>
  <cp:lastModifiedBy>Manly Luscombe</cp:lastModifiedBy>
  <cp:revision>6</cp:revision>
  <dcterms:created xsi:type="dcterms:W3CDTF">2017-03-14T17:03:46Z</dcterms:created>
  <dcterms:modified xsi:type="dcterms:W3CDTF">2017-03-14T17:35:34Z</dcterms:modified>
</cp:coreProperties>
</file>