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67BE5876-EC50-41CB-9B9D-531172DC2BBB}"/>
    <pc:docChg chg="custSel modSld modMainMaster">
      <pc:chgData name="Manly Luscombe" userId="d66a401e1e7a39bf" providerId="LiveId" clId="{67BE5876-EC50-41CB-9B9D-531172DC2BBB}" dt="2021-03-17T17:35:34.192" v="46" actId="20577"/>
      <pc:docMkLst>
        <pc:docMk/>
      </pc:docMkLst>
      <pc:sldChg chg="modTransition">
        <pc:chgData name="Manly Luscombe" userId="d66a401e1e7a39bf" providerId="LiveId" clId="{67BE5876-EC50-41CB-9B9D-531172DC2BBB}" dt="2021-03-17T17:27:57.135" v="1"/>
        <pc:sldMkLst>
          <pc:docMk/>
          <pc:sldMk cId="2779119652" sldId="256"/>
        </pc:sldMkLst>
      </pc:sldChg>
      <pc:sldChg chg="modTransition">
        <pc:chgData name="Manly Luscombe" userId="d66a401e1e7a39bf" providerId="LiveId" clId="{67BE5876-EC50-41CB-9B9D-531172DC2BBB}" dt="2021-03-17T17:27:57.135" v="1"/>
        <pc:sldMkLst>
          <pc:docMk/>
          <pc:sldMk cId="715924332" sldId="257"/>
        </pc:sldMkLst>
      </pc:sldChg>
      <pc:sldChg chg="modTransition">
        <pc:chgData name="Manly Luscombe" userId="d66a401e1e7a39bf" providerId="LiveId" clId="{67BE5876-EC50-41CB-9B9D-531172DC2BBB}" dt="2021-03-17T17:27:57.135" v="1"/>
        <pc:sldMkLst>
          <pc:docMk/>
          <pc:sldMk cId="1781041502" sldId="258"/>
        </pc:sldMkLst>
      </pc:sldChg>
      <pc:sldChg chg="modTransition">
        <pc:chgData name="Manly Luscombe" userId="d66a401e1e7a39bf" providerId="LiveId" clId="{67BE5876-EC50-41CB-9B9D-531172DC2BBB}" dt="2021-03-17T17:27:57.135" v="1"/>
        <pc:sldMkLst>
          <pc:docMk/>
          <pc:sldMk cId="649008132" sldId="259"/>
        </pc:sldMkLst>
      </pc:sldChg>
      <pc:sldChg chg="modTransition">
        <pc:chgData name="Manly Luscombe" userId="d66a401e1e7a39bf" providerId="LiveId" clId="{67BE5876-EC50-41CB-9B9D-531172DC2BBB}" dt="2021-03-17T17:27:57.135" v="1"/>
        <pc:sldMkLst>
          <pc:docMk/>
          <pc:sldMk cId="2581570379" sldId="260"/>
        </pc:sldMkLst>
      </pc:sldChg>
      <pc:sldChg chg="modSp mod modTransition">
        <pc:chgData name="Manly Luscombe" userId="d66a401e1e7a39bf" providerId="LiveId" clId="{67BE5876-EC50-41CB-9B9D-531172DC2BBB}" dt="2021-03-17T17:28:56.239" v="2" actId="115"/>
        <pc:sldMkLst>
          <pc:docMk/>
          <pc:sldMk cId="3026594655" sldId="261"/>
        </pc:sldMkLst>
        <pc:spChg chg="mod">
          <ac:chgData name="Manly Luscombe" userId="d66a401e1e7a39bf" providerId="LiveId" clId="{67BE5876-EC50-41CB-9B9D-531172DC2BBB}" dt="2021-03-17T17:28:56.239" v="2" actId="115"/>
          <ac:spMkLst>
            <pc:docMk/>
            <pc:sldMk cId="3026594655" sldId="261"/>
            <ac:spMk id="3" creationId="{6CF3A946-958F-460F-BCC4-F7FDA11CD4A7}"/>
          </ac:spMkLst>
        </pc:spChg>
      </pc:sldChg>
      <pc:sldChg chg="modSp mod modTransition">
        <pc:chgData name="Manly Luscombe" userId="d66a401e1e7a39bf" providerId="LiveId" clId="{67BE5876-EC50-41CB-9B9D-531172DC2BBB}" dt="2021-03-17T17:29:02.140" v="3" actId="115"/>
        <pc:sldMkLst>
          <pc:docMk/>
          <pc:sldMk cId="1200631986" sldId="262"/>
        </pc:sldMkLst>
        <pc:spChg chg="mod">
          <ac:chgData name="Manly Luscombe" userId="d66a401e1e7a39bf" providerId="LiveId" clId="{67BE5876-EC50-41CB-9B9D-531172DC2BBB}" dt="2021-03-17T17:29:02.140" v="3" actId="115"/>
          <ac:spMkLst>
            <pc:docMk/>
            <pc:sldMk cId="1200631986" sldId="262"/>
            <ac:spMk id="3" creationId="{6CF3A946-958F-460F-BCC4-F7FDA11CD4A7}"/>
          </ac:spMkLst>
        </pc:spChg>
      </pc:sldChg>
      <pc:sldChg chg="modSp mod modTransition">
        <pc:chgData name="Manly Luscombe" userId="d66a401e1e7a39bf" providerId="LiveId" clId="{67BE5876-EC50-41CB-9B9D-531172DC2BBB}" dt="2021-03-17T17:29:07.734" v="4" actId="115"/>
        <pc:sldMkLst>
          <pc:docMk/>
          <pc:sldMk cId="1531834429" sldId="263"/>
        </pc:sldMkLst>
        <pc:spChg chg="mod">
          <ac:chgData name="Manly Luscombe" userId="d66a401e1e7a39bf" providerId="LiveId" clId="{67BE5876-EC50-41CB-9B9D-531172DC2BBB}" dt="2021-03-17T17:29:07.734" v="4" actId="115"/>
          <ac:spMkLst>
            <pc:docMk/>
            <pc:sldMk cId="1531834429" sldId="263"/>
            <ac:spMk id="3" creationId="{6CF3A946-958F-460F-BCC4-F7FDA11CD4A7}"/>
          </ac:spMkLst>
        </pc:spChg>
      </pc:sldChg>
      <pc:sldChg chg="modSp mod modTransition">
        <pc:chgData name="Manly Luscombe" userId="d66a401e1e7a39bf" providerId="LiveId" clId="{67BE5876-EC50-41CB-9B9D-531172DC2BBB}" dt="2021-03-17T17:29:19.667" v="5" actId="115"/>
        <pc:sldMkLst>
          <pc:docMk/>
          <pc:sldMk cId="1029149595" sldId="264"/>
        </pc:sldMkLst>
        <pc:spChg chg="mod">
          <ac:chgData name="Manly Luscombe" userId="d66a401e1e7a39bf" providerId="LiveId" clId="{67BE5876-EC50-41CB-9B9D-531172DC2BBB}" dt="2021-03-17T17:29:19.667" v="5" actId="115"/>
          <ac:spMkLst>
            <pc:docMk/>
            <pc:sldMk cId="1029149595" sldId="264"/>
            <ac:spMk id="3" creationId="{6CF3A946-958F-460F-BCC4-F7FDA11CD4A7}"/>
          </ac:spMkLst>
        </pc:spChg>
      </pc:sldChg>
      <pc:sldChg chg="modSp mod modTransition">
        <pc:chgData name="Manly Luscombe" userId="d66a401e1e7a39bf" providerId="LiveId" clId="{67BE5876-EC50-41CB-9B9D-531172DC2BBB}" dt="2021-03-17T17:34:32.015" v="16" actId="115"/>
        <pc:sldMkLst>
          <pc:docMk/>
          <pc:sldMk cId="4195992307" sldId="265"/>
        </pc:sldMkLst>
        <pc:spChg chg="mod">
          <ac:chgData name="Manly Luscombe" userId="d66a401e1e7a39bf" providerId="LiveId" clId="{67BE5876-EC50-41CB-9B9D-531172DC2BBB}" dt="2021-03-17T17:34:32.015" v="16" actId="115"/>
          <ac:spMkLst>
            <pc:docMk/>
            <pc:sldMk cId="4195992307" sldId="265"/>
            <ac:spMk id="3" creationId="{6CF3A946-958F-460F-BCC4-F7FDA11CD4A7}"/>
          </ac:spMkLst>
        </pc:spChg>
      </pc:sldChg>
      <pc:sldChg chg="modSp mod modTransition">
        <pc:chgData name="Manly Luscombe" userId="d66a401e1e7a39bf" providerId="LiveId" clId="{67BE5876-EC50-41CB-9B9D-531172DC2BBB}" dt="2021-03-17T17:35:34.192" v="46" actId="20577"/>
        <pc:sldMkLst>
          <pc:docMk/>
          <pc:sldMk cId="2144436717" sldId="266"/>
        </pc:sldMkLst>
        <pc:spChg chg="mod">
          <ac:chgData name="Manly Luscombe" userId="d66a401e1e7a39bf" providerId="LiveId" clId="{67BE5876-EC50-41CB-9B9D-531172DC2BBB}" dt="2021-03-17T17:35:34.192" v="46" actId="20577"/>
          <ac:spMkLst>
            <pc:docMk/>
            <pc:sldMk cId="2144436717" sldId="266"/>
            <ac:spMk id="3" creationId="{D8D7260C-83A4-46BF-9026-251F3BAC2BB8}"/>
          </ac:spMkLst>
        </pc:spChg>
      </pc:sldChg>
      <pc:sldMasterChg chg="modTransition modSldLayout">
        <pc:chgData name="Manly Luscombe" userId="d66a401e1e7a39bf" providerId="LiveId" clId="{67BE5876-EC50-41CB-9B9D-531172DC2BBB}" dt="2021-03-17T17:27:57.135" v="1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67BE5876-EC50-41CB-9B9D-531172DC2BBB}" dt="2021-03-17T17:27:57.135" v="1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8E41-CB88-4EE1-AD20-C8AB6E969C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nothing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E297D-838B-4688-B49A-DD5231571B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This is a sermon about “nothing”</a:t>
            </a:r>
          </a:p>
        </p:txBody>
      </p:sp>
      <p:pic>
        <p:nvPicPr>
          <p:cNvPr id="1026" name="Picture 2" descr="Nothing | Drupal.org">
            <a:extLst>
              <a:ext uri="{FF2B5EF4-FFF2-40B4-BE49-F238E27FC236}">
                <a16:creationId xmlns:a16="http://schemas.microsoft.com/office/drawing/2014/main" id="{6BB3B459-4583-416D-AC04-37ABE0FD6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735" y="3085766"/>
            <a:ext cx="3288530" cy="328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119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4 – In the end – we will have nothing</a:t>
            </a:r>
            <a:b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</a:br>
            <a:endParaRPr lang="en-US" sz="28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u="sng" dirty="0">
                <a:solidFill>
                  <a:schemeClr val="tx1"/>
                </a:solidFill>
                <a:latin typeface="Verdana" panose="020B0604030504040204" pitchFamily="34" charset="0"/>
              </a:rPr>
              <a:t>5 – At the Judgment – we will have nothing or no one to blame but ourselves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Corinthians 5:10)  For we must all appear before the judgment seat of Christ,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that each one may receive the things </a:t>
            </a:r>
            <a:r>
              <a:rPr lang="en-US" sz="2800" b="1" i="1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done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in the body, according to what he has done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, whether good or bad.</a:t>
            </a:r>
          </a:p>
        </p:txBody>
      </p:sp>
    </p:spTree>
    <p:extLst>
      <p:ext uri="{BB962C8B-B14F-4D97-AF65-F5344CB8AC3E}">
        <p14:creationId xmlns:p14="http://schemas.microsoft.com/office/powerpoint/2010/main" val="4195992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56CD-4EF1-4424-967E-DB997438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7260C-83A4-46BF-9026-251F3BAC2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THIS LESSON IS OVER –</a:t>
            </a:r>
          </a:p>
          <a:p>
            <a:pPr marL="0" indent="0" algn="ctr">
              <a:buNone/>
            </a:pPr>
            <a:b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DON’T LET 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ANYONE TELL YOU 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THAT IS WAS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“NOTHING OF IMPORTANCE!”</a:t>
            </a:r>
          </a:p>
        </p:txBody>
      </p:sp>
    </p:spTree>
    <p:extLst>
      <p:ext uri="{BB962C8B-B14F-4D97-AF65-F5344CB8AC3E}">
        <p14:creationId xmlns:p14="http://schemas.microsoft.com/office/powerpoint/2010/main" val="214443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Usually “Nothing” is thought of in negative terms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Child gets nothing for Christmas.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Bank account has nothing in it.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Nothing to feed our family.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 have nothing to say to you.” 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 want nothing to do with you.”</a:t>
            </a:r>
          </a:p>
        </p:txBody>
      </p:sp>
    </p:spTree>
    <p:extLst>
      <p:ext uri="{BB962C8B-B14F-4D97-AF65-F5344CB8AC3E}">
        <p14:creationId xmlns:p14="http://schemas.microsoft.com/office/powerpoint/2010/main" val="71592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Positive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God created all things out of nothing.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Psalm 33:6 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By the word of the LORD the heavens were made, And all the host of them by the breath of His mouth.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Create = begin with nothing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Make = use existing material</a:t>
            </a:r>
          </a:p>
        </p:txBody>
      </p:sp>
    </p:spTree>
    <p:extLst>
      <p:ext uri="{BB962C8B-B14F-4D97-AF65-F5344CB8AC3E}">
        <p14:creationId xmlns:p14="http://schemas.microsoft.com/office/powerpoint/2010/main" val="178104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Positive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God created all things out of nothing.</a:t>
            </a:r>
          </a:p>
          <a:p>
            <a:r>
              <a:rPr lang="en-US" sz="2800" b="1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– With God, nothing is impossible.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(Luke 1:37)  For with God nothing will be impossible.“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is Almighty (All powerful, Omnipotent)</a:t>
            </a:r>
            <a:endParaRPr lang="en-US" sz="28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0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Positive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God created all things out of nothing.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– With God, nothing is impossible.</a:t>
            </a:r>
          </a:p>
          <a:p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– We must do nothing from selfishness.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(Philippians 2:3) 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Let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nothing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done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through selfish ambition or conceit, but in lowliness of mind let each esteem others better than himself.</a:t>
            </a:r>
          </a:p>
        </p:txBody>
      </p:sp>
    </p:spTree>
    <p:extLst>
      <p:ext uri="{BB962C8B-B14F-4D97-AF65-F5344CB8AC3E}">
        <p14:creationId xmlns:p14="http://schemas.microsoft.com/office/powerpoint/2010/main" val="258157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We are nothing without God</a:t>
            </a:r>
          </a:p>
          <a:p>
            <a:pPr lvl="1"/>
            <a:r>
              <a:rPr lang="en-US" sz="26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salvation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hope</a:t>
            </a:r>
          </a:p>
        </p:txBody>
      </p:sp>
    </p:spTree>
    <p:extLst>
      <p:ext uri="{BB962C8B-B14F-4D97-AF65-F5344CB8AC3E}">
        <p14:creationId xmlns:p14="http://schemas.microsoft.com/office/powerpoint/2010/main" val="3026594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We are nothing without God</a:t>
            </a:r>
          </a:p>
          <a:p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– Nothing good in our flesh</a:t>
            </a:r>
            <a:endParaRPr lang="en-US" sz="2800" b="1" u="sng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(Romans 7:18)  For I know that in me (that is, in my flesh) nothing good dwells; for to will is present with me, but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how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to perform what is good I do not find.</a:t>
            </a:r>
          </a:p>
          <a:p>
            <a:pPr lvl="1"/>
            <a:endParaRPr lang="en-US" sz="26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63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8054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– We are nothing without God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– Nothing good in our flesh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3 – Nothing without love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 Corinthians 13:2)  And though I have </a:t>
            </a:r>
            <a:r>
              <a:rPr lang="en-US" sz="28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the gift of</a:t>
            </a:r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prophecy, and understand all mysteries and all knowledge, and though I have all faith, so that I could remove mountains, but have not love, I am nothing.</a:t>
            </a:r>
          </a:p>
        </p:txBody>
      </p:sp>
    </p:spTree>
    <p:extLst>
      <p:ext uri="{BB962C8B-B14F-4D97-AF65-F5344CB8AC3E}">
        <p14:creationId xmlns:p14="http://schemas.microsoft.com/office/powerpoint/2010/main" val="1531834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2675-9703-42DF-A649-27E823D2D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side of nothing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A946-958F-460F-BCC4-F7FDA11CD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5834"/>
          </a:xfrm>
        </p:spPr>
        <p:txBody>
          <a:bodyPr>
            <a:normAutofit/>
          </a:bodyPr>
          <a:lstStyle/>
          <a:p>
            <a:pPr marR="0" algn="l" rtl="0"/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4 – In the end – we will have nothing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</a:rPr>
              <a:t>Rich Man – Luke 16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Our possessions will end with the world.</a:t>
            </a:r>
          </a:p>
          <a:p>
            <a:pPr marR="0" algn="l" rtl="0"/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 Peter 3:10)  But the day of the Lord will come as a thief in the night, in which the heavens will pass away with a great noise, and the elements will melt with fervent heat; both the earth and the works that are in it will be burned up.</a:t>
            </a:r>
          </a:p>
        </p:txBody>
      </p:sp>
    </p:spTree>
    <p:extLst>
      <p:ext uri="{BB962C8B-B14F-4D97-AF65-F5344CB8AC3E}">
        <p14:creationId xmlns:p14="http://schemas.microsoft.com/office/powerpoint/2010/main" val="1029149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50</TotalTime>
  <Words>533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Verdana</vt:lpstr>
      <vt:lpstr>Wingdings 2</vt:lpstr>
      <vt:lpstr>Dividend</vt:lpstr>
      <vt:lpstr>nothing</vt:lpstr>
      <vt:lpstr>Introduction to nothing</vt:lpstr>
      <vt:lpstr>Positive side of nothing</vt:lpstr>
      <vt:lpstr>Positive side of nothing</vt:lpstr>
      <vt:lpstr>Positive side of nothing</vt:lpstr>
      <vt:lpstr>negative side of nothing</vt:lpstr>
      <vt:lpstr>negative side of nothing</vt:lpstr>
      <vt:lpstr>negative side of nothing</vt:lpstr>
      <vt:lpstr>negative side of nothing</vt:lpstr>
      <vt:lpstr>negative side of nothing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</dc:title>
  <dc:creator>Manly Luscombe</dc:creator>
  <cp:lastModifiedBy>Manly Luscombe</cp:lastModifiedBy>
  <cp:revision>5</cp:revision>
  <dcterms:created xsi:type="dcterms:W3CDTF">2021-03-17T16:45:17Z</dcterms:created>
  <dcterms:modified xsi:type="dcterms:W3CDTF">2021-03-17T17:35:46Z</dcterms:modified>
</cp:coreProperties>
</file>