
<file path=[Content_Types].xml><?xml version="1.0" encoding="utf-8"?>
<Types xmlns="http://schemas.openxmlformats.org/package/2006/content-types">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media/image1.png" ContentType="image/png"/>
  <Override PartName="/ppt/media/image2.png" ContentType="image/png"/>
  <Override PartName="/ppt/media/image3.png" ContentType="image/png"/>
  <Override PartName="/ppt/media/image4.png" ContentType="image/png"/>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Lst>
  <p:sldSz cx="10077450" cy="5668962"/>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503640" y="226080"/>
            <a:ext cx="9069120" cy="946080"/>
          </a:xfrm>
          <a:prstGeom prst="rect">
            <a:avLst/>
          </a:prstGeom>
        </p:spPr>
        <p:txBody>
          <a:bodyPr lIns="0" rIns="0" tIns="0" bIns="0" anchor="ctr"/>
          <a:p>
            <a:pPr algn="ctr"/>
            <a:endParaRPr/>
          </a:p>
        </p:txBody>
      </p:sp>
      <p:sp>
        <p:nvSpPr>
          <p:cNvPr id="24" name="PlaceHolder 2"/>
          <p:cNvSpPr>
            <a:spLocks noGrp="1"/>
          </p:cNvSpPr>
          <p:nvPr>
            <p:ph type="body"/>
          </p:nvPr>
        </p:nvSpPr>
        <p:spPr>
          <a:xfrm>
            <a:off x="503640" y="1326240"/>
            <a:ext cx="9069120" cy="1567800"/>
          </a:xfrm>
          <a:prstGeom prst="rect">
            <a:avLst/>
          </a:prstGeom>
        </p:spPr>
        <p:txBody>
          <a:bodyPr lIns="0" rIns="0" tIns="0" bIns="0"/>
          <a:p>
            <a:endParaRPr/>
          </a:p>
        </p:txBody>
      </p:sp>
      <p:sp>
        <p:nvSpPr>
          <p:cNvPr id="25" name="PlaceHolder 3"/>
          <p:cNvSpPr>
            <a:spLocks noGrp="1"/>
          </p:cNvSpPr>
          <p:nvPr>
            <p:ph type="body"/>
          </p:nvPr>
        </p:nvSpPr>
        <p:spPr>
          <a:xfrm>
            <a:off x="503640" y="3043440"/>
            <a:ext cx="9069120" cy="1567800"/>
          </a:xfrm>
          <a:prstGeom prst="rect">
            <a:avLst/>
          </a:prstGeom>
        </p:spPr>
        <p:txBody>
          <a:bodyPr lIns="0" rIns="0" tIns="0" bIns="0"/>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3640" y="226080"/>
            <a:ext cx="9069120" cy="946080"/>
          </a:xfrm>
          <a:prstGeom prst="rect">
            <a:avLst/>
          </a:prstGeom>
        </p:spPr>
        <p:txBody>
          <a:bodyPr lIns="0" rIns="0" tIns="0" bIns="0" anchor="ctr"/>
          <a:p>
            <a:pPr algn="ctr"/>
            <a:endParaRPr/>
          </a:p>
        </p:txBody>
      </p:sp>
      <p:sp>
        <p:nvSpPr>
          <p:cNvPr id="27" name="PlaceHolder 2"/>
          <p:cNvSpPr>
            <a:spLocks noGrp="1"/>
          </p:cNvSpPr>
          <p:nvPr>
            <p:ph type="body"/>
          </p:nvPr>
        </p:nvSpPr>
        <p:spPr>
          <a:xfrm>
            <a:off x="503640" y="1326240"/>
            <a:ext cx="4425480" cy="1567800"/>
          </a:xfrm>
          <a:prstGeom prst="rect">
            <a:avLst/>
          </a:prstGeom>
        </p:spPr>
        <p:txBody>
          <a:bodyPr lIns="0" rIns="0" tIns="0" bIns="0"/>
          <a:p>
            <a:endParaRPr/>
          </a:p>
        </p:txBody>
      </p:sp>
      <p:sp>
        <p:nvSpPr>
          <p:cNvPr id="28" name="PlaceHolder 3"/>
          <p:cNvSpPr>
            <a:spLocks noGrp="1"/>
          </p:cNvSpPr>
          <p:nvPr>
            <p:ph type="body"/>
          </p:nvPr>
        </p:nvSpPr>
        <p:spPr>
          <a:xfrm>
            <a:off x="5150880" y="1326240"/>
            <a:ext cx="4425480" cy="1567800"/>
          </a:xfrm>
          <a:prstGeom prst="rect">
            <a:avLst/>
          </a:prstGeom>
        </p:spPr>
        <p:txBody>
          <a:bodyPr lIns="0" rIns="0" tIns="0" bIns="0"/>
          <a:p>
            <a:endParaRPr/>
          </a:p>
        </p:txBody>
      </p:sp>
      <p:sp>
        <p:nvSpPr>
          <p:cNvPr id="29" name="PlaceHolder 4"/>
          <p:cNvSpPr>
            <a:spLocks noGrp="1"/>
          </p:cNvSpPr>
          <p:nvPr>
            <p:ph type="body"/>
          </p:nvPr>
        </p:nvSpPr>
        <p:spPr>
          <a:xfrm>
            <a:off x="5150880" y="3043440"/>
            <a:ext cx="4425480" cy="1567800"/>
          </a:xfrm>
          <a:prstGeom prst="rect">
            <a:avLst/>
          </a:prstGeom>
        </p:spPr>
        <p:txBody>
          <a:bodyPr lIns="0" rIns="0" tIns="0" bIns="0"/>
          <a:p>
            <a:endParaRPr/>
          </a:p>
        </p:txBody>
      </p:sp>
      <p:sp>
        <p:nvSpPr>
          <p:cNvPr id="30" name="PlaceHolder 5"/>
          <p:cNvSpPr>
            <a:spLocks noGrp="1"/>
          </p:cNvSpPr>
          <p:nvPr>
            <p:ph type="body"/>
          </p:nvPr>
        </p:nvSpPr>
        <p:spPr>
          <a:xfrm>
            <a:off x="503640" y="3043440"/>
            <a:ext cx="4425480" cy="1567800"/>
          </a:xfrm>
          <a:prstGeom prst="rect">
            <a:avLst/>
          </a:prstGeom>
        </p:spPr>
        <p:txBody>
          <a:bodyPr lIns="0" rIns="0" tIns="0" bIns="0"/>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503640" y="226080"/>
            <a:ext cx="9069120" cy="946080"/>
          </a:xfrm>
          <a:prstGeom prst="rect">
            <a:avLst/>
          </a:prstGeom>
        </p:spPr>
        <p:txBody>
          <a:bodyPr lIns="0" rIns="0" tIns="0" bIns="0" anchor="ctr"/>
          <a:p>
            <a:pPr algn="ctr"/>
            <a:endParaRPr/>
          </a:p>
        </p:txBody>
      </p:sp>
      <p:sp>
        <p:nvSpPr>
          <p:cNvPr id="32" name="PlaceHolder 2"/>
          <p:cNvSpPr>
            <a:spLocks noGrp="1"/>
          </p:cNvSpPr>
          <p:nvPr>
            <p:ph type="body"/>
          </p:nvPr>
        </p:nvSpPr>
        <p:spPr>
          <a:xfrm>
            <a:off x="503640" y="1326240"/>
            <a:ext cx="9069120" cy="3287520"/>
          </a:xfrm>
          <a:prstGeom prst="rect">
            <a:avLst/>
          </a:prstGeom>
        </p:spPr>
        <p:txBody>
          <a:bodyPr lIns="0" rIns="0" tIns="0" bIns="0"/>
          <a:p>
            <a:endParaRPr/>
          </a:p>
        </p:txBody>
      </p:sp>
      <p:sp>
        <p:nvSpPr>
          <p:cNvPr id="33" name="PlaceHolder 3"/>
          <p:cNvSpPr>
            <a:spLocks noGrp="1"/>
          </p:cNvSpPr>
          <p:nvPr>
            <p:ph type="body"/>
          </p:nvPr>
        </p:nvSpPr>
        <p:spPr>
          <a:xfrm>
            <a:off x="503640" y="1326240"/>
            <a:ext cx="9069120" cy="3287520"/>
          </a:xfrm>
          <a:prstGeom prst="rect">
            <a:avLst/>
          </a:prstGeom>
        </p:spPr>
        <p:txBody>
          <a:bodyPr lIns="0" rIns="0" tIns="0" bIns="0"/>
          <a:p>
            <a:endParaRPr/>
          </a:p>
        </p:txBody>
      </p:sp>
      <p:pic>
        <p:nvPicPr>
          <p:cNvPr id="34" name="" descr=""/>
          <p:cNvPicPr/>
          <p:nvPr/>
        </p:nvPicPr>
        <p:blipFill>
          <a:blip r:embed="rId2"/>
          <a:stretch/>
        </p:blipFill>
        <p:spPr>
          <a:xfrm>
            <a:off x="2977920" y="1326240"/>
            <a:ext cx="4120200" cy="3287520"/>
          </a:xfrm>
          <a:prstGeom prst="rect">
            <a:avLst/>
          </a:prstGeom>
          <a:ln>
            <a:noFill/>
          </a:ln>
        </p:spPr>
      </p:pic>
      <p:pic>
        <p:nvPicPr>
          <p:cNvPr id="35" name="" descr=""/>
          <p:cNvPicPr/>
          <p:nvPr/>
        </p:nvPicPr>
        <p:blipFill>
          <a:blip r:embed="rId3"/>
          <a:stretch/>
        </p:blipFill>
        <p:spPr>
          <a:xfrm>
            <a:off x="2977920" y="1326240"/>
            <a:ext cx="4120200" cy="328752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38" name="PlaceHolder 1"/>
          <p:cNvSpPr>
            <a:spLocks noGrp="1"/>
          </p:cNvSpPr>
          <p:nvPr>
            <p:ph type="title"/>
          </p:nvPr>
        </p:nvSpPr>
        <p:spPr>
          <a:xfrm>
            <a:off x="503640" y="226080"/>
            <a:ext cx="9069120" cy="946080"/>
          </a:xfrm>
          <a:prstGeom prst="rect">
            <a:avLst/>
          </a:prstGeom>
        </p:spPr>
        <p:txBody>
          <a:bodyPr lIns="0" rIns="0" tIns="0" bIns="0" anchor="ctr"/>
          <a:p>
            <a:pPr algn="ctr"/>
            <a:endParaRPr/>
          </a:p>
        </p:txBody>
      </p:sp>
      <p:sp>
        <p:nvSpPr>
          <p:cNvPr id="39" name="PlaceHolder 2"/>
          <p:cNvSpPr>
            <a:spLocks noGrp="1"/>
          </p:cNvSpPr>
          <p:nvPr>
            <p:ph type="subTitle"/>
          </p:nvPr>
        </p:nvSpPr>
        <p:spPr>
          <a:xfrm>
            <a:off x="503640" y="1326240"/>
            <a:ext cx="9069120" cy="3287520"/>
          </a:xfrm>
          <a:prstGeom prst="rect">
            <a:avLst/>
          </a:prstGeom>
        </p:spPr>
        <p:txBody>
          <a:bodyPr lIns="0" rIns="0" tIns="0" bIns="0" anchor="ctr"/>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503640" y="226080"/>
            <a:ext cx="9069120" cy="946080"/>
          </a:xfrm>
          <a:prstGeom prst="rect">
            <a:avLst/>
          </a:prstGeom>
        </p:spPr>
        <p:txBody>
          <a:bodyPr lIns="0" rIns="0" tIns="0" bIns="0" anchor="ctr"/>
          <a:p>
            <a:pPr algn="ctr"/>
            <a:endParaRPr/>
          </a:p>
        </p:txBody>
      </p:sp>
      <p:sp>
        <p:nvSpPr>
          <p:cNvPr id="41" name="PlaceHolder 2"/>
          <p:cNvSpPr>
            <a:spLocks noGrp="1"/>
          </p:cNvSpPr>
          <p:nvPr>
            <p:ph type="body"/>
          </p:nvPr>
        </p:nvSpPr>
        <p:spPr>
          <a:xfrm>
            <a:off x="503640" y="1326240"/>
            <a:ext cx="9069120" cy="3287520"/>
          </a:xfrm>
          <a:prstGeom prst="rect">
            <a:avLst/>
          </a:prstGeom>
        </p:spPr>
        <p:txBody>
          <a:bodyPr lIns="0" rIns="0" tIns="0" bIns="0"/>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503640" y="226080"/>
            <a:ext cx="9069120" cy="946080"/>
          </a:xfrm>
          <a:prstGeom prst="rect">
            <a:avLst/>
          </a:prstGeom>
        </p:spPr>
        <p:txBody>
          <a:bodyPr lIns="0" rIns="0" tIns="0" bIns="0" anchor="ctr"/>
          <a:p>
            <a:pPr algn="ctr"/>
            <a:endParaRPr/>
          </a:p>
        </p:txBody>
      </p:sp>
      <p:sp>
        <p:nvSpPr>
          <p:cNvPr id="43" name="PlaceHolder 2"/>
          <p:cNvSpPr>
            <a:spLocks noGrp="1"/>
          </p:cNvSpPr>
          <p:nvPr>
            <p:ph type="body"/>
          </p:nvPr>
        </p:nvSpPr>
        <p:spPr>
          <a:xfrm>
            <a:off x="503640" y="1326240"/>
            <a:ext cx="4425480" cy="3287520"/>
          </a:xfrm>
          <a:prstGeom prst="rect">
            <a:avLst/>
          </a:prstGeom>
        </p:spPr>
        <p:txBody>
          <a:bodyPr lIns="0" rIns="0" tIns="0" bIns="0"/>
          <a:p>
            <a:endParaRPr/>
          </a:p>
        </p:txBody>
      </p:sp>
      <p:sp>
        <p:nvSpPr>
          <p:cNvPr id="44" name="PlaceHolder 3"/>
          <p:cNvSpPr>
            <a:spLocks noGrp="1"/>
          </p:cNvSpPr>
          <p:nvPr>
            <p:ph type="body"/>
          </p:nvPr>
        </p:nvSpPr>
        <p:spPr>
          <a:xfrm>
            <a:off x="5150880" y="1326240"/>
            <a:ext cx="4425480" cy="3287520"/>
          </a:xfrm>
          <a:prstGeom prst="rect">
            <a:avLst/>
          </a:prstGeom>
        </p:spPr>
        <p:txBody>
          <a:bodyPr lIns="0" rIns="0" tIns="0" bIns="0"/>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45" name="PlaceHolder 1"/>
          <p:cNvSpPr>
            <a:spLocks noGrp="1"/>
          </p:cNvSpPr>
          <p:nvPr>
            <p:ph type="title"/>
          </p:nvPr>
        </p:nvSpPr>
        <p:spPr>
          <a:xfrm>
            <a:off x="503640" y="226080"/>
            <a:ext cx="9069120" cy="946080"/>
          </a:xfrm>
          <a:prstGeom prst="rect">
            <a:avLst/>
          </a:prstGeom>
        </p:spPr>
        <p:txBody>
          <a:bodyPr lIns="0" rIns="0" tIns="0" bIns="0" anchor="ctr"/>
          <a:p>
            <a:pPr algn="ctr"/>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46" name="PlaceHolder 1"/>
          <p:cNvSpPr>
            <a:spLocks noGrp="1"/>
          </p:cNvSpPr>
          <p:nvPr>
            <p:ph type="subTitle"/>
          </p:nvPr>
        </p:nvSpPr>
        <p:spPr>
          <a:xfrm>
            <a:off x="503640" y="226080"/>
            <a:ext cx="9069120" cy="4386600"/>
          </a:xfrm>
          <a:prstGeom prst="rect">
            <a:avLst/>
          </a:prstGeom>
        </p:spPr>
        <p:txBody>
          <a:bodyPr lIns="0" rIns="0" tIns="0" bIns="0" anchor="ctr"/>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503640" y="226080"/>
            <a:ext cx="9069120" cy="946080"/>
          </a:xfrm>
          <a:prstGeom prst="rect">
            <a:avLst/>
          </a:prstGeom>
        </p:spPr>
        <p:txBody>
          <a:bodyPr lIns="0" rIns="0" tIns="0" bIns="0" anchor="ctr"/>
          <a:p>
            <a:pPr algn="ctr"/>
            <a:endParaRPr/>
          </a:p>
        </p:txBody>
      </p:sp>
      <p:sp>
        <p:nvSpPr>
          <p:cNvPr id="48" name="PlaceHolder 2"/>
          <p:cNvSpPr>
            <a:spLocks noGrp="1"/>
          </p:cNvSpPr>
          <p:nvPr>
            <p:ph type="body"/>
          </p:nvPr>
        </p:nvSpPr>
        <p:spPr>
          <a:xfrm>
            <a:off x="503640" y="1326240"/>
            <a:ext cx="4425480" cy="1567800"/>
          </a:xfrm>
          <a:prstGeom prst="rect">
            <a:avLst/>
          </a:prstGeom>
        </p:spPr>
        <p:txBody>
          <a:bodyPr lIns="0" rIns="0" tIns="0" bIns="0"/>
          <a:p>
            <a:endParaRPr/>
          </a:p>
        </p:txBody>
      </p:sp>
      <p:sp>
        <p:nvSpPr>
          <p:cNvPr id="49" name="PlaceHolder 3"/>
          <p:cNvSpPr>
            <a:spLocks noGrp="1"/>
          </p:cNvSpPr>
          <p:nvPr>
            <p:ph type="body"/>
          </p:nvPr>
        </p:nvSpPr>
        <p:spPr>
          <a:xfrm>
            <a:off x="503640" y="3043440"/>
            <a:ext cx="4425480" cy="1567800"/>
          </a:xfrm>
          <a:prstGeom prst="rect">
            <a:avLst/>
          </a:prstGeom>
        </p:spPr>
        <p:txBody>
          <a:bodyPr lIns="0" rIns="0" tIns="0" bIns="0"/>
          <a:p>
            <a:endParaRPr/>
          </a:p>
        </p:txBody>
      </p:sp>
      <p:sp>
        <p:nvSpPr>
          <p:cNvPr id="50" name="PlaceHolder 4"/>
          <p:cNvSpPr>
            <a:spLocks noGrp="1"/>
          </p:cNvSpPr>
          <p:nvPr>
            <p:ph type="body"/>
          </p:nvPr>
        </p:nvSpPr>
        <p:spPr>
          <a:xfrm>
            <a:off x="5150880" y="1326240"/>
            <a:ext cx="4425480" cy="3287520"/>
          </a:xfrm>
          <a:prstGeom prst="rect">
            <a:avLst/>
          </a:prstGeom>
        </p:spPr>
        <p:txBody>
          <a:bodyPr lIns="0" rIns="0" tIns="0" bIns="0"/>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503640" y="226080"/>
            <a:ext cx="9069120" cy="946080"/>
          </a:xfrm>
          <a:prstGeom prst="rect">
            <a:avLst/>
          </a:prstGeom>
        </p:spPr>
        <p:txBody>
          <a:bodyPr lIns="0" rIns="0" tIns="0" bIns="0" anchor="ctr"/>
          <a:p>
            <a:pPr algn="ctr"/>
            <a:endParaRPr/>
          </a:p>
        </p:txBody>
      </p:sp>
      <p:sp>
        <p:nvSpPr>
          <p:cNvPr id="3" name="PlaceHolder 2"/>
          <p:cNvSpPr>
            <a:spLocks noGrp="1"/>
          </p:cNvSpPr>
          <p:nvPr>
            <p:ph type="subTitle"/>
          </p:nvPr>
        </p:nvSpPr>
        <p:spPr>
          <a:xfrm>
            <a:off x="503640" y="1326240"/>
            <a:ext cx="9069120" cy="3287520"/>
          </a:xfrm>
          <a:prstGeom prst="rect">
            <a:avLst/>
          </a:prstGeom>
        </p:spPr>
        <p:txBody>
          <a:bodyPr lIns="0" rIns="0" tIns="0" bIns="0" anchor="ctr"/>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503640" y="226080"/>
            <a:ext cx="9069120" cy="946080"/>
          </a:xfrm>
          <a:prstGeom prst="rect">
            <a:avLst/>
          </a:prstGeom>
        </p:spPr>
        <p:txBody>
          <a:bodyPr lIns="0" rIns="0" tIns="0" bIns="0" anchor="ctr"/>
          <a:p>
            <a:pPr algn="ctr"/>
            <a:endParaRPr/>
          </a:p>
        </p:txBody>
      </p:sp>
      <p:sp>
        <p:nvSpPr>
          <p:cNvPr id="52" name="PlaceHolder 2"/>
          <p:cNvSpPr>
            <a:spLocks noGrp="1"/>
          </p:cNvSpPr>
          <p:nvPr>
            <p:ph type="body"/>
          </p:nvPr>
        </p:nvSpPr>
        <p:spPr>
          <a:xfrm>
            <a:off x="503640" y="1326240"/>
            <a:ext cx="4425480" cy="3287520"/>
          </a:xfrm>
          <a:prstGeom prst="rect">
            <a:avLst/>
          </a:prstGeom>
        </p:spPr>
        <p:txBody>
          <a:bodyPr lIns="0" rIns="0" tIns="0" bIns="0"/>
          <a:p>
            <a:endParaRPr/>
          </a:p>
        </p:txBody>
      </p:sp>
      <p:sp>
        <p:nvSpPr>
          <p:cNvPr id="53" name="PlaceHolder 3"/>
          <p:cNvSpPr>
            <a:spLocks noGrp="1"/>
          </p:cNvSpPr>
          <p:nvPr>
            <p:ph type="body"/>
          </p:nvPr>
        </p:nvSpPr>
        <p:spPr>
          <a:xfrm>
            <a:off x="5150880" y="1326240"/>
            <a:ext cx="4425480" cy="1567800"/>
          </a:xfrm>
          <a:prstGeom prst="rect">
            <a:avLst/>
          </a:prstGeom>
        </p:spPr>
        <p:txBody>
          <a:bodyPr lIns="0" rIns="0" tIns="0" bIns="0"/>
          <a:p>
            <a:endParaRPr/>
          </a:p>
        </p:txBody>
      </p:sp>
      <p:sp>
        <p:nvSpPr>
          <p:cNvPr id="54" name="PlaceHolder 4"/>
          <p:cNvSpPr>
            <a:spLocks noGrp="1"/>
          </p:cNvSpPr>
          <p:nvPr>
            <p:ph type="body"/>
          </p:nvPr>
        </p:nvSpPr>
        <p:spPr>
          <a:xfrm>
            <a:off x="5150880" y="3043440"/>
            <a:ext cx="4425480" cy="1567800"/>
          </a:xfrm>
          <a:prstGeom prst="rect">
            <a:avLst/>
          </a:prstGeom>
        </p:spPr>
        <p:txBody>
          <a:bodyPr lIns="0" rIns="0" tIns="0" bIns="0"/>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503640" y="226080"/>
            <a:ext cx="9069120" cy="946080"/>
          </a:xfrm>
          <a:prstGeom prst="rect">
            <a:avLst/>
          </a:prstGeom>
        </p:spPr>
        <p:txBody>
          <a:bodyPr lIns="0" rIns="0" tIns="0" bIns="0" anchor="ctr"/>
          <a:p>
            <a:pPr algn="ctr"/>
            <a:endParaRPr/>
          </a:p>
        </p:txBody>
      </p:sp>
      <p:sp>
        <p:nvSpPr>
          <p:cNvPr id="56" name="PlaceHolder 2"/>
          <p:cNvSpPr>
            <a:spLocks noGrp="1"/>
          </p:cNvSpPr>
          <p:nvPr>
            <p:ph type="body"/>
          </p:nvPr>
        </p:nvSpPr>
        <p:spPr>
          <a:xfrm>
            <a:off x="503640" y="1326240"/>
            <a:ext cx="4425480" cy="1567800"/>
          </a:xfrm>
          <a:prstGeom prst="rect">
            <a:avLst/>
          </a:prstGeom>
        </p:spPr>
        <p:txBody>
          <a:bodyPr lIns="0" rIns="0" tIns="0" bIns="0"/>
          <a:p>
            <a:endParaRPr/>
          </a:p>
        </p:txBody>
      </p:sp>
      <p:sp>
        <p:nvSpPr>
          <p:cNvPr id="57" name="PlaceHolder 3"/>
          <p:cNvSpPr>
            <a:spLocks noGrp="1"/>
          </p:cNvSpPr>
          <p:nvPr>
            <p:ph type="body"/>
          </p:nvPr>
        </p:nvSpPr>
        <p:spPr>
          <a:xfrm>
            <a:off x="5150880" y="1326240"/>
            <a:ext cx="4425480" cy="1567800"/>
          </a:xfrm>
          <a:prstGeom prst="rect">
            <a:avLst/>
          </a:prstGeom>
        </p:spPr>
        <p:txBody>
          <a:bodyPr lIns="0" rIns="0" tIns="0" bIns="0"/>
          <a:p>
            <a:endParaRPr/>
          </a:p>
        </p:txBody>
      </p:sp>
      <p:sp>
        <p:nvSpPr>
          <p:cNvPr id="58" name="PlaceHolder 4"/>
          <p:cNvSpPr>
            <a:spLocks noGrp="1"/>
          </p:cNvSpPr>
          <p:nvPr>
            <p:ph type="body"/>
          </p:nvPr>
        </p:nvSpPr>
        <p:spPr>
          <a:xfrm>
            <a:off x="503640" y="3043440"/>
            <a:ext cx="9069120" cy="1567800"/>
          </a:xfrm>
          <a:prstGeom prst="rect">
            <a:avLst/>
          </a:prstGeom>
        </p:spPr>
        <p:txBody>
          <a:bodyPr lIns="0" rIns="0" tIns="0" bIns="0"/>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503640" y="226080"/>
            <a:ext cx="9069120" cy="946080"/>
          </a:xfrm>
          <a:prstGeom prst="rect">
            <a:avLst/>
          </a:prstGeom>
        </p:spPr>
        <p:txBody>
          <a:bodyPr lIns="0" rIns="0" tIns="0" bIns="0" anchor="ctr"/>
          <a:p>
            <a:pPr algn="ctr"/>
            <a:endParaRPr/>
          </a:p>
        </p:txBody>
      </p:sp>
      <p:sp>
        <p:nvSpPr>
          <p:cNvPr id="60" name="PlaceHolder 2"/>
          <p:cNvSpPr>
            <a:spLocks noGrp="1"/>
          </p:cNvSpPr>
          <p:nvPr>
            <p:ph type="body"/>
          </p:nvPr>
        </p:nvSpPr>
        <p:spPr>
          <a:xfrm>
            <a:off x="503640" y="1326240"/>
            <a:ext cx="9069120" cy="1567800"/>
          </a:xfrm>
          <a:prstGeom prst="rect">
            <a:avLst/>
          </a:prstGeom>
        </p:spPr>
        <p:txBody>
          <a:bodyPr lIns="0" rIns="0" tIns="0" bIns="0"/>
          <a:p>
            <a:endParaRPr/>
          </a:p>
        </p:txBody>
      </p:sp>
      <p:sp>
        <p:nvSpPr>
          <p:cNvPr id="61" name="PlaceHolder 3"/>
          <p:cNvSpPr>
            <a:spLocks noGrp="1"/>
          </p:cNvSpPr>
          <p:nvPr>
            <p:ph type="body"/>
          </p:nvPr>
        </p:nvSpPr>
        <p:spPr>
          <a:xfrm>
            <a:off x="503640" y="3043440"/>
            <a:ext cx="9069120" cy="1567800"/>
          </a:xfrm>
          <a:prstGeom prst="rect">
            <a:avLst/>
          </a:prstGeom>
        </p:spPr>
        <p:txBody>
          <a:bodyPr lIns="0" rIns="0" tIns="0" bIns="0"/>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503640" y="226080"/>
            <a:ext cx="9069120" cy="946080"/>
          </a:xfrm>
          <a:prstGeom prst="rect">
            <a:avLst/>
          </a:prstGeom>
        </p:spPr>
        <p:txBody>
          <a:bodyPr lIns="0" rIns="0" tIns="0" bIns="0" anchor="ctr"/>
          <a:p>
            <a:pPr algn="ctr"/>
            <a:endParaRPr/>
          </a:p>
        </p:txBody>
      </p:sp>
      <p:sp>
        <p:nvSpPr>
          <p:cNvPr id="63" name="PlaceHolder 2"/>
          <p:cNvSpPr>
            <a:spLocks noGrp="1"/>
          </p:cNvSpPr>
          <p:nvPr>
            <p:ph type="body"/>
          </p:nvPr>
        </p:nvSpPr>
        <p:spPr>
          <a:xfrm>
            <a:off x="503640" y="1326240"/>
            <a:ext cx="4425480" cy="1567800"/>
          </a:xfrm>
          <a:prstGeom prst="rect">
            <a:avLst/>
          </a:prstGeom>
        </p:spPr>
        <p:txBody>
          <a:bodyPr lIns="0" rIns="0" tIns="0" bIns="0"/>
          <a:p>
            <a:endParaRPr/>
          </a:p>
        </p:txBody>
      </p:sp>
      <p:sp>
        <p:nvSpPr>
          <p:cNvPr id="64" name="PlaceHolder 3"/>
          <p:cNvSpPr>
            <a:spLocks noGrp="1"/>
          </p:cNvSpPr>
          <p:nvPr>
            <p:ph type="body"/>
          </p:nvPr>
        </p:nvSpPr>
        <p:spPr>
          <a:xfrm>
            <a:off x="5150880" y="1326240"/>
            <a:ext cx="4425480" cy="1567800"/>
          </a:xfrm>
          <a:prstGeom prst="rect">
            <a:avLst/>
          </a:prstGeom>
        </p:spPr>
        <p:txBody>
          <a:bodyPr lIns="0" rIns="0" tIns="0" bIns="0"/>
          <a:p>
            <a:endParaRPr/>
          </a:p>
        </p:txBody>
      </p:sp>
      <p:sp>
        <p:nvSpPr>
          <p:cNvPr id="65" name="PlaceHolder 4"/>
          <p:cNvSpPr>
            <a:spLocks noGrp="1"/>
          </p:cNvSpPr>
          <p:nvPr>
            <p:ph type="body"/>
          </p:nvPr>
        </p:nvSpPr>
        <p:spPr>
          <a:xfrm>
            <a:off x="5150880" y="3043440"/>
            <a:ext cx="4425480" cy="1567800"/>
          </a:xfrm>
          <a:prstGeom prst="rect">
            <a:avLst/>
          </a:prstGeom>
        </p:spPr>
        <p:txBody>
          <a:bodyPr lIns="0" rIns="0" tIns="0" bIns="0"/>
          <a:p>
            <a:endParaRPr/>
          </a:p>
        </p:txBody>
      </p:sp>
      <p:sp>
        <p:nvSpPr>
          <p:cNvPr id="66" name="PlaceHolder 5"/>
          <p:cNvSpPr>
            <a:spLocks noGrp="1"/>
          </p:cNvSpPr>
          <p:nvPr>
            <p:ph type="body"/>
          </p:nvPr>
        </p:nvSpPr>
        <p:spPr>
          <a:xfrm>
            <a:off x="503640" y="3043440"/>
            <a:ext cx="4425480" cy="1567800"/>
          </a:xfrm>
          <a:prstGeom prst="rect">
            <a:avLst/>
          </a:prstGeom>
        </p:spPr>
        <p:txBody>
          <a:bodyPr lIns="0" rIns="0" tIns="0" bIns="0"/>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503640" y="226080"/>
            <a:ext cx="9069120" cy="946080"/>
          </a:xfrm>
          <a:prstGeom prst="rect">
            <a:avLst/>
          </a:prstGeom>
        </p:spPr>
        <p:txBody>
          <a:bodyPr lIns="0" rIns="0" tIns="0" bIns="0" anchor="ctr"/>
          <a:p>
            <a:pPr algn="ctr"/>
            <a:endParaRPr/>
          </a:p>
        </p:txBody>
      </p:sp>
      <p:sp>
        <p:nvSpPr>
          <p:cNvPr id="68" name="PlaceHolder 2"/>
          <p:cNvSpPr>
            <a:spLocks noGrp="1"/>
          </p:cNvSpPr>
          <p:nvPr>
            <p:ph type="body"/>
          </p:nvPr>
        </p:nvSpPr>
        <p:spPr>
          <a:xfrm>
            <a:off x="503640" y="1326240"/>
            <a:ext cx="9069120" cy="3287520"/>
          </a:xfrm>
          <a:prstGeom prst="rect">
            <a:avLst/>
          </a:prstGeom>
        </p:spPr>
        <p:txBody>
          <a:bodyPr lIns="0" rIns="0" tIns="0" bIns="0"/>
          <a:p>
            <a:endParaRPr/>
          </a:p>
        </p:txBody>
      </p:sp>
      <p:sp>
        <p:nvSpPr>
          <p:cNvPr id="69" name="PlaceHolder 3"/>
          <p:cNvSpPr>
            <a:spLocks noGrp="1"/>
          </p:cNvSpPr>
          <p:nvPr>
            <p:ph type="body"/>
          </p:nvPr>
        </p:nvSpPr>
        <p:spPr>
          <a:xfrm>
            <a:off x="503640" y="1326240"/>
            <a:ext cx="9069120" cy="3287520"/>
          </a:xfrm>
          <a:prstGeom prst="rect">
            <a:avLst/>
          </a:prstGeom>
        </p:spPr>
        <p:txBody>
          <a:bodyPr lIns="0" rIns="0" tIns="0" bIns="0"/>
          <a:p>
            <a:endParaRPr/>
          </a:p>
        </p:txBody>
      </p:sp>
      <p:pic>
        <p:nvPicPr>
          <p:cNvPr id="70" name="" descr=""/>
          <p:cNvPicPr/>
          <p:nvPr/>
        </p:nvPicPr>
        <p:blipFill>
          <a:blip r:embed="rId2"/>
          <a:stretch/>
        </p:blipFill>
        <p:spPr>
          <a:xfrm>
            <a:off x="2977920" y="1326240"/>
            <a:ext cx="4120200" cy="3287520"/>
          </a:xfrm>
          <a:prstGeom prst="rect">
            <a:avLst/>
          </a:prstGeom>
          <a:ln>
            <a:noFill/>
          </a:ln>
        </p:spPr>
      </p:pic>
      <p:pic>
        <p:nvPicPr>
          <p:cNvPr id="71" name="" descr=""/>
          <p:cNvPicPr/>
          <p:nvPr/>
        </p:nvPicPr>
        <p:blipFill>
          <a:blip r:embed="rId3"/>
          <a:stretch/>
        </p:blipFill>
        <p:spPr>
          <a:xfrm>
            <a:off x="2977920" y="1326240"/>
            <a:ext cx="4120200" cy="3287520"/>
          </a:xfrm>
          <a:prstGeom prst="rect">
            <a:avLst/>
          </a:prstGeom>
          <a:ln>
            <a:noFill/>
          </a:ln>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503640" y="226080"/>
            <a:ext cx="9069120" cy="946080"/>
          </a:xfrm>
          <a:prstGeom prst="rect">
            <a:avLst/>
          </a:prstGeom>
        </p:spPr>
        <p:txBody>
          <a:bodyPr lIns="0" rIns="0" tIns="0" bIns="0" anchor="ctr"/>
          <a:p>
            <a:pPr algn="ctr"/>
            <a:endParaRPr/>
          </a:p>
        </p:txBody>
      </p:sp>
      <p:sp>
        <p:nvSpPr>
          <p:cNvPr id="5" name="PlaceHolder 2"/>
          <p:cNvSpPr>
            <a:spLocks noGrp="1"/>
          </p:cNvSpPr>
          <p:nvPr>
            <p:ph type="body"/>
          </p:nvPr>
        </p:nvSpPr>
        <p:spPr>
          <a:xfrm>
            <a:off x="503640" y="1326240"/>
            <a:ext cx="9069120" cy="3287520"/>
          </a:xfrm>
          <a:prstGeom prst="rect">
            <a:avLst/>
          </a:prstGeom>
        </p:spPr>
        <p:txBody>
          <a:bodyPr lIns="0" rIns="0" tIns="0" bIns="0"/>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503640" y="226080"/>
            <a:ext cx="9069120" cy="946080"/>
          </a:xfrm>
          <a:prstGeom prst="rect">
            <a:avLst/>
          </a:prstGeom>
        </p:spPr>
        <p:txBody>
          <a:bodyPr lIns="0" rIns="0" tIns="0" bIns="0" anchor="ctr"/>
          <a:p>
            <a:pPr algn="ctr"/>
            <a:endParaRPr/>
          </a:p>
        </p:txBody>
      </p:sp>
      <p:sp>
        <p:nvSpPr>
          <p:cNvPr id="7" name="PlaceHolder 2"/>
          <p:cNvSpPr>
            <a:spLocks noGrp="1"/>
          </p:cNvSpPr>
          <p:nvPr>
            <p:ph type="body"/>
          </p:nvPr>
        </p:nvSpPr>
        <p:spPr>
          <a:xfrm>
            <a:off x="503640" y="1326240"/>
            <a:ext cx="4425480" cy="3287520"/>
          </a:xfrm>
          <a:prstGeom prst="rect">
            <a:avLst/>
          </a:prstGeom>
        </p:spPr>
        <p:txBody>
          <a:bodyPr lIns="0" rIns="0" tIns="0" bIns="0"/>
          <a:p>
            <a:endParaRPr/>
          </a:p>
        </p:txBody>
      </p:sp>
      <p:sp>
        <p:nvSpPr>
          <p:cNvPr id="8" name="PlaceHolder 3"/>
          <p:cNvSpPr>
            <a:spLocks noGrp="1"/>
          </p:cNvSpPr>
          <p:nvPr>
            <p:ph type="body"/>
          </p:nvPr>
        </p:nvSpPr>
        <p:spPr>
          <a:xfrm>
            <a:off x="5150880" y="1326240"/>
            <a:ext cx="4425480" cy="3287520"/>
          </a:xfrm>
          <a:prstGeom prst="rect">
            <a:avLst/>
          </a:prstGeom>
        </p:spPr>
        <p:txBody>
          <a:bodyPr lIns="0" rIns="0" tIns="0" bIns="0"/>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503640" y="226080"/>
            <a:ext cx="9069120" cy="946080"/>
          </a:xfrm>
          <a:prstGeom prst="rect">
            <a:avLst/>
          </a:prstGeom>
        </p:spPr>
        <p:txBody>
          <a:bodyPr lIns="0" rIns="0" tIns="0" bIns="0" anchor="ctr"/>
          <a:p>
            <a:pPr algn="ctr"/>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503640" y="226080"/>
            <a:ext cx="9069120" cy="4386600"/>
          </a:xfrm>
          <a:prstGeom prst="rect">
            <a:avLst/>
          </a:prstGeom>
        </p:spPr>
        <p:txBody>
          <a:bodyPr lIns="0" rIns="0" tIns="0" bIns="0" anchor="ctr"/>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503640" y="226080"/>
            <a:ext cx="9069120" cy="946080"/>
          </a:xfrm>
          <a:prstGeom prst="rect">
            <a:avLst/>
          </a:prstGeom>
        </p:spPr>
        <p:txBody>
          <a:bodyPr lIns="0" rIns="0" tIns="0" bIns="0" anchor="ctr"/>
          <a:p>
            <a:pPr algn="ctr"/>
            <a:endParaRPr/>
          </a:p>
        </p:txBody>
      </p:sp>
      <p:sp>
        <p:nvSpPr>
          <p:cNvPr id="12" name="PlaceHolder 2"/>
          <p:cNvSpPr>
            <a:spLocks noGrp="1"/>
          </p:cNvSpPr>
          <p:nvPr>
            <p:ph type="body"/>
          </p:nvPr>
        </p:nvSpPr>
        <p:spPr>
          <a:xfrm>
            <a:off x="503640" y="1326240"/>
            <a:ext cx="4425480" cy="1567800"/>
          </a:xfrm>
          <a:prstGeom prst="rect">
            <a:avLst/>
          </a:prstGeom>
        </p:spPr>
        <p:txBody>
          <a:bodyPr lIns="0" rIns="0" tIns="0" bIns="0"/>
          <a:p>
            <a:endParaRPr/>
          </a:p>
        </p:txBody>
      </p:sp>
      <p:sp>
        <p:nvSpPr>
          <p:cNvPr id="13" name="PlaceHolder 3"/>
          <p:cNvSpPr>
            <a:spLocks noGrp="1"/>
          </p:cNvSpPr>
          <p:nvPr>
            <p:ph type="body"/>
          </p:nvPr>
        </p:nvSpPr>
        <p:spPr>
          <a:xfrm>
            <a:off x="503640" y="3043440"/>
            <a:ext cx="4425480" cy="1567800"/>
          </a:xfrm>
          <a:prstGeom prst="rect">
            <a:avLst/>
          </a:prstGeom>
        </p:spPr>
        <p:txBody>
          <a:bodyPr lIns="0" rIns="0" tIns="0" bIns="0"/>
          <a:p>
            <a:endParaRPr/>
          </a:p>
        </p:txBody>
      </p:sp>
      <p:sp>
        <p:nvSpPr>
          <p:cNvPr id="14" name="PlaceHolder 4"/>
          <p:cNvSpPr>
            <a:spLocks noGrp="1"/>
          </p:cNvSpPr>
          <p:nvPr>
            <p:ph type="body"/>
          </p:nvPr>
        </p:nvSpPr>
        <p:spPr>
          <a:xfrm>
            <a:off x="5150880" y="1326240"/>
            <a:ext cx="4425480" cy="3287520"/>
          </a:xfrm>
          <a:prstGeom prst="rect">
            <a:avLst/>
          </a:prstGeom>
        </p:spPr>
        <p:txBody>
          <a:bodyPr lIns="0" rIns="0" tIns="0" bIns="0"/>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503640" y="226080"/>
            <a:ext cx="9069120" cy="946080"/>
          </a:xfrm>
          <a:prstGeom prst="rect">
            <a:avLst/>
          </a:prstGeom>
        </p:spPr>
        <p:txBody>
          <a:bodyPr lIns="0" rIns="0" tIns="0" bIns="0" anchor="ctr"/>
          <a:p>
            <a:pPr algn="ctr"/>
            <a:endParaRPr/>
          </a:p>
        </p:txBody>
      </p:sp>
      <p:sp>
        <p:nvSpPr>
          <p:cNvPr id="16" name="PlaceHolder 2"/>
          <p:cNvSpPr>
            <a:spLocks noGrp="1"/>
          </p:cNvSpPr>
          <p:nvPr>
            <p:ph type="body"/>
          </p:nvPr>
        </p:nvSpPr>
        <p:spPr>
          <a:xfrm>
            <a:off x="503640" y="1326240"/>
            <a:ext cx="4425480" cy="3287520"/>
          </a:xfrm>
          <a:prstGeom prst="rect">
            <a:avLst/>
          </a:prstGeom>
        </p:spPr>
        <p:txBody>
          <a:bodyPr lIns="0" rIns="0" tIns="0" bIns="0"/>
          <a:p>
            <a:endParaRPr/>
          </a:p>
        </p:txBody>
      </p:sp>
      <p:sp>
        <p:nvSpPr>
          <p:cNvPr id="17" name="PlaceHolder 3"/>
          <p:cNvSpPr>
            <a:spLocks noGrp="1"/>
          </p:cNvSpPr>
          <p:nvPr>
            <p:ph type="body"/>
          </p:nvPr>
        </p:nvSpPr>
        <p:spPr>
          <a:xfrm>
            <a:off x="5150880" y="1326240"/>
            <a:ext cx="4425480" cy="1567800"/>
          </a:xfrm>
          <a:prstGeom prst="rect">
            <a:avLst/>
          </a:prstGeom>
        </p:spPr>
        <p:txBody>
          <a:bodyPr lIns="0" rIns="0" tIns="0" bIns="0"/>
          <a:p>
            <a:endParaRPr/>
          </a:p>
        </p:txBody>
      </p:sp>
      <p:sp>
        <p:nvSpPr>
          <p:cNvPr id="18" name="PlaceHolder 4"/>
          <p:cNvSpPr>
            <a:spLocks noGrp="1"/>
          </p:cNvSpPr>
          <p:nvPr>
            <p:ph type="body"/>
          </p:nvPr>
        </p:nvSpPr>
        <p:spPr>
          <a:xfrm>
            <a:off x="5150880" y="3043440"/>
            <a:ext cx="4425480" cy="1567800"/>
          </a:xfrm>
          <a:prstGeom prst="rect">
            <a:avLst/>
          </a:prstGeom>
        </p:spPr>
        <p:txBody>
          <a:bodyPr lIns="0" rIns="0" tIns="0" bIns="0"/>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503640" y="226080"/>
            <a:ext cx="9069120" cy="946080"/>
          </a:xfrm>
          <a:prstGeom prst="rect">
            <a:avLst/>
          </a:prstGeom>
        </p:spPr>
        <p:txBody>
          <a:bodyPr lIns="0" rIns="0" tIns="0" bIns="0" anchor="ctr"/>
          <a:p>
            <a:pPr algn="ctr"/>
            <a:endParaRPr/>
          </a:p>
        </p:txBody>
      </p:sp>
      <p:sp>
        <p:nvSpPr>
          <p:cNvPr id="20" name="PlaceHolder 2"/>
          <p:cNvSpPr>
            <a:spLocks noGrp="1"/>
          </p:cNvSpPr>
          <p:nvPr>
            <p:ph type="body"/>
          </p:nvPr>
        </p:nvSpPr>
        <p:spPr>
          <a:xfrm>
            <a:off x="503640" y="1326240"/>
            <a:ext cx="4425480" cy="1567800"/>
          </a:xfrm>
          <a:prstGeom prst="rect">
            <a:avLst/>
          </a:prstGeom>
        </p:spPr>
        <p:txBody>
          <a:bodyPr lIns="0" rIns="0" tIns="0" bIns="0"/>
          <a:p>
            <a:endParaRPr/>
          </a:p>
        </p:txBody>
      </p:sp>
      <p:sp>
        <p:nvSpPr>
          <p:cNvPr id="21" name="PlaceHolder 3"/>
          <p:cNvSpPr>
            <a:spLocks noGrp="1"/>
          </p:cNvSpPr>
          <p:nvPr>
            <p:ph type="body"/>
          </p:nvPr>
        </p:nvSpPr>
        <p:spPr>
          <a:xfrm>
            <a:off x="5150880" y="1326240"/>
            <a:ext cx="4425480" cy="1567800"/>
          </a:xfrm>
          <a:prstGeom prst="rect">
            <a:avLst/>
          </a:prstGeom>
        </p:spPr>
        <p:txBody>
          <a:bodyPr lIns="0" rIns="0" tIns="0" bIns="0"/>
          <a:p>
            <a:endParaRPr/>
          </a:p>
        </p:txBody>
      </p:sp>
      <p:sp>
        <p:nvSpPr>
          <p:cNvPr id="22" name="PlaceHolder 4"/>
          <p:cNvSpPr>
            <a:spLocks noGrp="1"/>
          </p:cNvSpPr>
          <p:nvPr>
            <p:ph type="body"/>
          </p:nvPr>
        </p:nvSpPr>
        <p:spPr>
          <a:xfrm>
            <a:off x="503640" y="3043440"/>
            <a:ext cx="9069120" cy="1567800"/>
          </a:xfrm>
          <a:prstGeom prst="rect">
            <a:avLst/>
          </a:prstGeom>
        </p:spPr>
        <p:txBody>
          <a:bodyPr lIns="0" rIns="0" tIns="0" bIns="0"/>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ffff00"/>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503640" y="225360"/>
            <a:ext cx="9068040" cy="946080"/>
          </a:xfrm>
          <a:prstGeom prst="rect">
            <a:avLst/>
          </a:prstGeom>
        </p:spPr>
        <p:txBody>
          <a:bodyPr lIns="0" rIns="0" tIns="0" bIns="0" anchor="ctr"/>
          <a:p>
            <a:pPr algn="ctr"/>
            <a:endParaRPr/>
          </a:p>
        </p:txBody>
      </p:sp>
      <p:sp>
        <p:nvSpPr>
          <p:cNvPr id="1" name="PlaceHolder 2"/>
          <p:cNvSpPr>
            <a:spLocks noGrp="1"/>
          </p:cNvSpPr>
          <p:nvPr>
            <p:ph type="body"/>
          </p:nvPr>
        </p:nvSpPr>
        <p:spPr>
          <a:xfrm>
            <a:off x="503640" y="1326240"/>
            <a:ext cx="9068040" cy="3287160"/>
          </a:xfrm>
          <a:prstGeom prst="rect">
            <a:avLst/>
          </a:prstGeom>
        </p:spPr>
        <p:txBody>
          <a:bodyPr lIns="0" rIns="0" tIns="0" bIns="0"/>
          <a:p>
            <a:pPr marL="432000" indent="-324000">
              <a:buClr>
                <a:srgbClr val="ffffff"/>
              </a:buClr>
              <a:buSzPct val="45000"/>
              <a:buFont typeface="Wingdings" charset="2"/>
              <a:buChar char=""/>
            </a:pPr>
            <a:r>
              <a:rPr lang="en-US" sz="1800" spc="-1">
                <a:latin typeface="Arial"/>
              </a:rPr>
              <a:t>Click to edit the outline text format</a:t>
            </a:r>
            <a:endParaRPr/>
          </a:p>
          <a:p>
            <a:pPr lvl="1" marL="864000" indent="-324000">
              <a:buClr>
                <a:srgbClr val="ffffff"/>
              </a:buClr>
              <a:buSzPct val="75000"/>
              <a:buFont typeface="Symbol" charset="2"/>
              <a:buChar char=""/>
            </a:pPr>
            <a:r>
              <a:rPr lang="en-US" sz="1800" spc="-1">
                <a:latin typeface="Arial"/>
              </a:rPr>
              <a:t>Second Outline Level</a:t>
            </a:r>
            <a:endParaRPr/>
          </a:p>
          <a:p>
            <a:pPr lvl="2" marL="1296000" indent="-288000">
              <a:buClr>
                <a:srgbClr val="ffffff"/>
              </a:buClr>
              <a:buSzPct val="45000"/>
              <a:buFont typeface="Wingdings" charset="2"/>
              <a:buChar char=""/>
            </a:pPr>
            <a:r>
              <a:rPr lang="en-US" sz="1800" spc="-1">
                <a:latin typeface="Arial"/>
              </a:rPr>
              <a:t>Third Outline Level</a:t>
            </a:r>
            <a:endParaRPr/>
          </a:p>
          <a:p>
            <a:pPr lvl="3" marL="1728000" indent="-216000">
              <a:buClr>
                <a:srgbClr val="ffffff"/>
              </a:buClr>
              <a:buSzPct val="75000"/>
              <a:buFont typeface="Symbol" charset="2"/>
              <a:buChar char=""/>
            </a:pPr>
            <a:r>
              <a:rPr lang="en-US" sz="1800" spc="-1">
                <a:latin typeface="Arial"/>
              </a:rPr>
              <a:t>Fourth Outline Level</a:t>
            </a:r>
            <a:endParaRPr/>
          </a:p>
          <a:p>
            <a:pPr lvl="4" marL="2160000" indent="-216000">
              <a:buClr>
                <a:srgbClr val="ffffff"/>
              </a:buClr>
              <a:buSzPct val="45000"/>
              <a:buFont typeface="Wingdings" charset="2"/>
              <a:buChar char=""/>
            </a:pPr>
            <a:r>
              <a:rPr lang="en-US" sz="1800" spc="-1">
                <a:latin typeface="Arial"/>
              </a:rPr>
              <a:t>Fifth Outline Level</a:t>
            </a:r>
            <a:endParaRPr/>
          </a:p>
          <a:p>
            <a:pPr lvl="5" marL="2592000" indent="-216000">
              <a:buClr>
                <a:srgbClr val="ffffff"/>
              </a:buClr>
              <a:buSzPct val="45000"/>
              <a:buFont typeface="Wingdings" charset="2"/>
              <a:buChar char=""/>
            </a:pPr>
            <a:r>
              <a:rPr lang="en-US" sz="1800" spc="-1">
                <a:latin typeface="Arial"/>
              </a:rPr>
              <a:t>Sixth Outline Level</a:t>
            </a:r>
            <a:endParaRPr/>
          </a:p>
          <a:p>
            <a:pPr lvl="6" marL="3024000" indent="-216000">
              <a:buClr>
                <a:srgbClr val="ffffff"/>
              </a:buClr>
              <a:buSzPct val="45000"/>
              <a:buFont typeface="Wingdings" charset="2"/>
              <a:buChar char=""/>
            </a:pPr>
            <a:r>
              <a:rPr lang="en-US" sz="1800" spc="-1">
                <a:latin typeface="Arial"/>
              </a:rPr>
              <a:t>Seventh Outline Level</a:t>
            </a:r>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solidFill>
          <a:srgbClr val="ffff00"/>
        </a:solidFill>
      </p:bgPr>
    </p:bg>
    <p:spTree>
      <p:nvGrpSpPr>
        <p:cNvPr id="1" name=""/>
        <p:cNvGrpSpPr/>
        <p:nvPr/>
      </p:nvGrpSpPr>
      <p:grpSpPr>
        <a:xfrm>
          <a:off x="0" y="0"/>
          <a:ext cx="0" cy="0"/>
          <a:chOff x="0" y="0"/>
          <a:chExt cx="0" cy="0"/>
        </a:xfrm>
      </p:grpSpPr>
      <p:sp>
        <p:nvSpPr>
          <p:cNvPr id="36" name="PlaceHolder 1"/>
          <p:cNvSpPr>
            <a:spLocks noGrp="1"/>
          </p:cNvSpPr>
          <p:nvPr>
            <p:ph type="title"/>
          </p:nvPr>
        </p:nvSpPr>
        <p:spPr>
          <a:xfrm>
            <a:off x="503640" y="226080"/>
            <a:ext cx="9069120" cy="946080"/>
          </a:xfrm>
          <a:prstGeom prst="rect">
            <a:avLst/>
          </a:prstGeom>
        </p:spPr>
        <p:txBody>
          <a:bodyPr lIns="0" rIns="0" tIns="0" bIns="0" anchor="ctr"/>
          <a:p>
            <a:pPr algn="ctr"/>
            <a:r>
              <a:rPr lang="en-US" sz="4400" spc="-1">
                <a:latin typeface="Arial"/>
              </a:rPr>
              <a:t>Click to edit the title text format</a:t>
            </a:r>
            <a:endParaRPr/>
          </a:p>
        </p:txBody>
      </p:sp>
      <p:sp>
        <p:nvSpPr>
          <p:cNvPr id="37" name="PlaceHolder 2"/>
          <p:cNvSpPr>
            <a:spLocks noGrp="1"/>
          </p:cNvSpPr>
          <p:nvPr>
            <p:ph type="body"/>
          </p:nvPr>
        </p:nvSpPr>
        <p:spPr>
          <a:xfrm>
            <a:off x="503640" y="1326240"/>
            <a:ext cx="9069120" cy="3287520"/>
          </a:xfrm>
          <a:prstGeom prst="rect">
            <a:avLst/>
          </a:prstGeom>
        </p:spPr>
        <p:txBody>
          <a:bodyPr lIns="0" rIns="0" tIns="0" bIns="0"/>
          <a:p>
            <a:pPr marL="432000" indent="-324000">
              <a:buClr>
                <a:srgbClr val="ffffff"/>
              </a:buClr>
              <a:buSzPct val="45000"/>
              <a:buFont typeface="Wingdings" charset="2"/>
              <a:buChar char=""/>
            </a:pPr>
            <a:r>
              <a:rPr lang="en-US" sz="3200" spc="-1">
                <a:latin typeface="Arial"/>
              </a:rPr>
              <a:t>Click to edit the outline text format</a:t>
            </a:r>
            <a:endParaRPr/>
          </a:p>
          <a:p>
            <a:pPr lvl="1" marL="864000" indent="-324000">
              <a:buClr>
                <a:srgbClr val="ffffff"/>
              </a:buClr>
              <a:buSzPct val="75000"/>
              <a:buFont typeface="Symbol" charset="2"/>
              <a:buChar char=""/>
            </a:pPr>
            <a:r>
              <a:rPr lang="en-US" sz="2800" spc="-1">
                <a:latin typeface="Arial"/>
              </a:rPr>
              <a:t>Second Outline Level</a:t>
            </a:r>
            <a:endParaRPr/>
          </a:p>
          <a:p>
            <a:pPr lvl="2" marL="1296000" indent="-288000">
              <a:buClr>
                <a:srgbClr val="ffffff"/>
              </a:buClr>
              <a:buSzPct val="45000"/>
              <a:buFont typeface="Wingdings" charset="2"/>
              <a:buChar char=""/>
            </a:pPr>
            <a:r>
              <a:rPr lang="en-US" sz="2400" spc="-1">
                <a:latin typeface="Arial"/>
              </a:rPr>
              <a:t>Third Outline Level</a:t>
            </a:r>
            <a:endParaRPr/>
          </a:p>
          <a:p>
            <a:pPr lvl="3" marL="1728000" indent="-216000">
              <a:buClr>
                <a:srgbClr val="ffffff"/>
              </a:buClr>
              <a:buSzPct val="75000"/>
              <a:buFont typeface="Symbol" charset="2"/>
              <a:buChar char=""/>
            </a:pPr>
            <a:r>
              <a:rPr lang="en-US" sz="2000" spc="-1">
                <a:latin typeface="Arial"/>
              </a:rPr>
              <a:t>Fourth Outline Level</a:t>
            </a:r>
            <a:endParaRPr/>
          </a:p>
          <a:p>
            <a:pPr lvl="4" marL="2160000" indent="-216000">
              <a:buClr>
                <a:srgbClr val="ffffff"/>
              </a:buClr>
              <a:buSzPct val="45000"/>
              <a:buFont typeface="Wingdings" charset="2"/>
              <a:buChar char=""/>
            </a:pPr>
            <a:r>
              <a:rPr lang="en-US" sz="2000" spc="-1">
                <a:latin typeface="Arial"/>
              </a:rPr>
              <a:t>Fifth Outline Level</a:t>
            </a:r>
            <a:endParaRPr/>
          </a:p>
          <a:p>
            <a:pPr lvl="5" marL="2592000" indent="-216000">
              <a:buClr>
                <a:srgbClr val="ffffff"/>
              </a:buClr>
              <a:buSzPct val="45000"/>
              <a:buFont typeface="Wingdings" charset="2"/>
              <a:buChar char=""/>
            </a:pPr>
            <a:r>
              <a:rPr lang="en-US" sz="2000" spc="-1">
                <a:latin typeface="Arial"/>
              </a:rPr>
              <a:t>Sixth Outline Level</a:t>
            </a:r>
            <a:endParaRPr/>
          </a:p>
          <a:p>
            <a:pPr lvl="6" marL="3024000" indent="-216000">
              <a:buClr>
                <a:srgbClr val="ffffff"/>
              </a:buClr>
              <a:buSzPct val="45000"/>
              <a:buFont typeface="Wingdings" charset="2"/>
              <a:buChar char=""/>
            </a:pPr>
            <a:r>
              <a:rPr lang="en-US" sz="2000" spc="-1">
                <a:latin typeface="Arial"/>
              </a:rPr>
              <a:t>Seventh Outline Level</a:t>
            </a:r>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2" name="CustomShape 1"/>
          <p:cNvSpPr/>
          <p:nvPr/>
        </p:nvSpPr>
        <p:spPr>
          <a:xfrm>
            <a:off x="503640" y="973080"/>
            <a:ext cx="9068040" cy="946080"/>
          </a:xfrm>
          <a:prstGeom prst="rect">
            <a:avLst/>
          </a:prstGeom>
          <a:noFill/>
          <a:ln>
            <a:noFill/>
          </a:ln>
        </p:spPr>
        <p:style>
          <a:lnRef idx="0"/>
          <a:fillRef idx="0"/>
          <a:effectRef idx="0"/>
          <a:fontRef idx="minor"/>
        </p:style>
        <p:txBody>
          <a:bodyPr lIns="0" rIns="0" tIns="0" bIns="0" anchor="ctr"/>
          <a:p>
            <a:pPr algn="ctr">
              <a:lnSpc>
                <a:spcPct val="100000"/>
              </a:lnSpc>
            </a:pPr>
            <a:r>
              <a:rPr lang="en-US" sz="4800" spc="-1" strike="noStrike">
                <a:solidFill>
                  <a:srgbClr val="000000"/>
                </a:solidFill>
                <a:uFill>
                  <a:solidFill>
                    <a:srgbClr val="ffffff"/>
                  </a:solidFill>
                </a:uFill>
                <a:latin typeface="Comic Sans MS"/>
                <a:ea typeface="DejaVu Sans"/>
              </a:rPr>
              <a:t>Not Passed this Way Before</a:t>
            </a:r>
            <a:endParaRPr/>
          </a:p>
        </p:txBody>
      </p:sp>
      <p:sp>
        <p:nvSpPr>
          <p:cNvPr id="73" name="CustomShape 2"/>
          <p:cNvSpPr/>
          <p:nvPr/>
        </p:nvSpPr>
        <p:spPr>
          <a:xfrm>
            <a:off x="503640" y="1326240"/>
            <a:ext cx="9068040" cy="3287160"/>
          </a:xfrm>
          <a:prstGeom prst="rect">
            <a:avLst/>
          </a:prstGeom>
          <a:noFill/>
          <a:ln>
            <a:noFill/>
          </a:ln>
        </p:spPr>
        <p:style>
          <a:lnRef idx="0"/>
          <a:fillRef idx="0"/>
          <a:effectRef idx="0"/>
          <a:fontRef idx="minor"/>
        </p:style>
        <p:txBody>
          <a:bodyPr lIns="0" rIns="0" tIns="0" bIns="0" anchor="ctr"/>
          <a:p>
            <a:pPr algn="ctr">
              <a:lnSpc>
                <a:spcPct val="100000"/>
              </a:lnSpc>
            </a:pPr>
            <a:r>
              <a:rPr lang="en-US" sz="3600" spc="-1" strike="noStrike">
                <a:solidFill>
                  <a:srgbClr val="000000"/>
                </a:solidFill>
                <a:uFill>
                  <a:solidFill>
                    <a:srgbClr val="ffffff"/>
                  </a:solidFill>
                </a:uFill>
                <a:latin typeface="Arial"/>
                <a:ea typeface="DejaVu Sans"/>
              </a:rPr>
              <a:t>Joshua 3:3-4</a:t>
            </a:r>
            <a:endParaRPr/>
          </a:p>
          <a:p>
            <a:pPr algn="ctr">
              <a:lnSpc>
                <a:spcPct val="100000"/>
              </a:lnSpc>
            </a:pPr>
            <a:endParaRPr/>
          </a:p>
          <a:p>
            <a:pPr algn="ctr">
              <a:lnSpc>
                <a:spcPct val="100000"/>
              </a:lnSpc>
            </a:pPr>
            <a:r>
              <a:rPr lang="en-US" sz="3600" spc="-1" strike="noStrike">
                <a:solidFill>
                  <a:srgbClr val="000000"/>
                </a:solidFill>
                <a:uFill>
                  <a:solidFill>
                    <a:srgbClr val="ffffff"/>
                  </a:solidFill>
                </a:uFill>
                <a:latin typeface="Arial"/>
                <a:ea typeface="DejaVu Sans"/>
              </a:rPr>
              <a:t>God can lead you to places you have</a:t>
            </a:r>
            <a:endParaRPr/>
          </a:p>
          <a:p>
            <a:pPr algn="ctr">
              <a:lnSpc>
                <a:spcPct val="100000"/>
              </a:lnSpc>
            </a:pPr>
            <a:r>
              <a:rPr lang="en-US" sz="3600" spc="-1" strike="noStrike">
                <a:solidFill>
                  <a:srgbClr val="000000"/>
                </a:solidFill>
                <a:uFill>
                  <a:solidFill>
                    <a:srgbClr val="ffffff"/>
                  </a:solidFill>
                </a:uFill>
                <a:latin typeface="Arial"/>
                <a:ea typeface="DejaVu Sans"/>
              </a:rPr>
              <a:t>never been before.</a:t>
            </a:r>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0" name="CustomShape 1"/>
          <p:cNvSpPr/>
          <p:nvPr/>
        </p:nvSpPr>
        <p:spPr>
          <a:xfrm>
            <a:off x="503640" y="225360"/>
            <a:ext cx="9068040" cy="946080"/>
          </a:xfrm>
          <a:prstGeom prst="rect">
            <a:avLst/>
          </a:prstGeom>
          <a:noFill/>
          <a:ln>
            <a:noFill/>
          </a:ln>
        </p:spPr>
        <p:style>
          <a:lnRef idx="0"/>
          <a:fillRef idx="0"/>
          <a:effectRef idx="0"/>
          <a:fontRef idx="minor"/>
        </p:style>
        <p:txBody>
          <a:bodyPr lIns="0" rIns="0" tIns="0" bIns="0" anchor="ctr"/>
          <a:p>
            <a:pPr algn="ctr">
              <a:lnSpc>
                <a:spcPct val="100000"/>
              </a:lnSpc>
            </a:pPr>
            <a:r>
              <a:rPr b="1" lang="en-US" sz="3300" spc="-1" strike="noStrike">
                <a:solidFill>
                  <a:srgbClr val="000000"/>
                </a:solidFill>
                <a:uFill>
                  <a:solidFill>
                    <a:srgbClr val="ffffff"/>
                  </a:solidFill>
                </a:uFill>
                <a:latin typeface="Arial"/>
                <a:ea typeface="DejaVu Sans"/>
              </a:rPr>
              <a:t>You have not passed this way before</a:t>
            </a:r>
            <a:endParaRPr/>
          </a:p>
        </p:txBody>
      </p:sp>
      <p:sp>
        <p:nvSpPr>
          <p:cNvPr id="91" name="CustomShape 2"/>
          <p:cNvSpPr/>
          <p:nvPr/>
        </p:nvSpPr>
        <p:spPr>
          <a:xfrm>
            <a:off x="273960" y="1326240"/>
            <a:ext cx="9506160" cy="415872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Even to Joshua and Caleb this is new territory</a:t>
            </a:r>
            <a:endParaRPr/>
          </a:p>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A few men (12 spies) could go places that you can not lead 3 million people and their possessions and animals</a:t>
            </a:r>
            <a:endParaRPr/>
          </a:p>
          <a:p>
            <a:pPr marL="432000" indent="-323280">
              <a:lnSpc>
                <a:spcPct val="100000"/>
              </a:lnSpc>
              <a:buClr>
                <a:srgbClr val="ffffff"/>
              </a:buClr>
              <a:buSzPct val="45000"/>
              <a:buFont typeface="Wingdings" charset="2"/>
              <a:buChar char=""/>
            </a:pPr>
            <a:r>
              <a:rPr b="1" lang="en-US" sz="3200" spc="-1" strike="noStrike">
                <a:solidFill>
                  <a:srgbClr val="000000"/>
                </a:solidFill>
                <a:uFill>
                  <a:solidFill>
                    <a:srgbClr val="ffffff"/>
                  </a:solidFill>
                </a:uFill>
                <a:latin typeface="Arial"/>
                <a:ea typeface="DejaVu Sans"/>
              </a:rPr>
              <a:t>Lesson for Us</a:t>
            </a:r>
            <a:r>
              <a:rPr lang="en-US" sz="3200" spc="-1" strike="noStrike">
                <a:solidFill>
                  <a:srgbClr val="000000"/>
                </a:solidFill>
                <a:uFill>
                  <a:solidFill>
                    <a:srgbClr val="ffffff"/>
                  </a:solidFill>
                </a:uFill>
                <a:latin typeface="Arial"/>
                <a:ea typeface="DejaVu Sans"/>
              </a:rPr>
              <a:t> – God can lead us to places we have never been before</a:t>
            </a:r>
            <a:endParaRPr/>
          </a:p>
        </p:txBody>
      </p:sp>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2" name="CustomShape 1"/>
          <p:cNvSpPr/>
          <p:nvPr/>
        </p:nvSpPr>
        <p:spPr>
          <a:xfrm>
            <a:off x="503640" y="225360"/>
            <a:ext cx="9068040" cy="946080"/>
          </a:xfrm>
          <a:prstGeom prst="rect">
            <a:avLst/>
          </a:prstGeom>
          <a:noFill/>
          <a:ln>
            <a:noFill/>
          </a:ln>
        </p:spPr>
        <p:style>
          <a:lnRef idx="0"/>
          <a:fillRef idx="0"/>
          <a:effectRef idx="0"/>
          <a:fontRef idx="minor"/>
        </p:style>
        <p:txBody>
          <a:bodyPr lIns="0" rIns="0" tIns="0" bIns="0" anchor="ctr"/>
          <a:p>
            <a:pPr algn="ctr">
              <a:lnSpc>
                <a:spcPct val="100000"/>
              </a:lnSpc>
            </a:pPr>
            <a:r>
              <a:rPr b="1" lang="en-US" sz="3300" spc="-1" strike="noStrike">
                <a:solidFill>
                  <a:srgbClr val="000000"/>
                </a:solidFill>
                <a:uFill>
                  <a:solidFill>
                    <a:srgbClr val="ffffff"/>
                  </a:solidFill>
                </a:uFill>
                <a:latin typeface="Arial"/>
                <a:ea typeface="DejaVu Sans"/>
              </a:rPr>
              <a:t>Applications</a:t>
            </a:r>
            <a:endParaRPr/>
          </a:p>
        </p:txBody>
      </p:sp>
      <p:sp>
        <p:nvSpPr>
          <p:cNvPr id="93" name="CustomShape 2"/>
          <p:cNvSpPr/>
          <p:nvPr/>
        </p:nvSpPr>
        <p:spPr>
          <a:xfrm>
            <a:off x="273960" y="1326240"/>
            <a:ext cx="9506160" cy="4158720"/>
          </a:xfrm>
          <a:prstGeom prst="rect">
            <a:avLst/>
          </a:prstGeom>
          <a:noFill/>
          <a:ln>
            <a:noFill/>
          </a:ln>
        </p:spPr>
        <p:style>
          <a:lnRef idx="0"/>
          <a:fillRef idx="0"/>
          <a:effectRef idx="0"/>
          <a:fontRef idx="minor"/>
        </p:style>
        <p:txBody>
          <a:bodyPr lIns="0" rIns="0" tIns="0" bIns="0"/>
          <a:p>
            <a:r>
              <a:rPr b="1" lang="en-US" sz="3200" spc="-1" strike="noStrike">
                <a:solidFill>
                  <a:srgbClr val="000000"/>
                </a:solidFill>
                <a:uFill>
                  <a:solidFill>
                    <a:srgbClr val="ffffff"/>
                  </a:solidFill>
                </a:uFill>
                <a:latin typeface="Arial"/>
                <a:ea typeface="DejaVu Sans"/>
              </a:rPr>
              <a:t>Our world</a:t>
            </a:r>
            <a:r>
              <a:rPr lang="en-US" sz="3200" spc="-1" strike="noStrike">
                <a:solidFill>
                  <a:srgbClr val="000000"/>
                </a:solidFill>
                <a:uFill>
                  <a:solidFill>
                    <a:srgbClr val="ffffff"/>
                  </a:solidFill>
                </a:uFill>
                <a:latin typeface="Arial"/>
                <a:ea typeface="DejaVu Sans"/>
              </a:rPr>
              <a:t> – terrorists, ISIS, Islam</a:t>
            </a:r>
            <a:endParaRPr/>
          </a:p>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 </a:t>
            </a:r>
            <a:endParaRPr/>
          </a:p>
          <a:p>
            <a:pPr marL="432000" indent="-323280">
              <a:lnSpc>
                <a:spcPct val="100000"/>
              </a:lnSpc>
              <a:buClr>
                <a:srgbClr val="ffffff"/>
              </a:buClr>
              <a:buSzPct val="45000"/>
              <a:buFont typeface="Wingdings" charset="2"/>
              <a:buChar char=""/>
            </a:pPr>
            <a:r>
              <a:rPr b="1" lang="en-US" sz="3200" spc="-1" strike="noStrike">
                <a:solidFill>
                  <a:srgbClr val="000000"/>
                </a:solidFill>
                <a:uFill>
                  <a:solidFill>
                    <a:srgbClr val="ffffff"/>
                  </a:solidFill>
                </a:uFill>
                <a:latin typeface="Arial"/>
                <a:ea typeface="DejaVu Sans"/>
              </a:rPr>
              <a:t>USA</a:t>
            </a:r>
            <a:r>
              <a:rPr lang="en-US" sz="3200" spc="-1" strike="noStrike">
                <a:solidFill>
                  <a:srgbClr val="000000"/>
                </a:solidFill>
                <a:uFill>
                  <a:solidFill>
                    <a:srgbClr val="ffffff"/>
                  </a:solidFill>
                </a:uFill>
                <a:latin typeface="Arial"/>
                <a:ea typeface="DejaVu Sans"/>
              </a:rPr>
              <a:t> – Homosexuality, Same sex marriage, Abortion, immorality approved, Christianity condemned</a:t>
            </a:r>
            <a:endParaRPr/>
          </a:p>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 </a:t>
            </a:r>
            <a:endParaRPr/>
          </a:p>
          <a:p>
            <a:pPr marL="432000" indent="-323280">
              <a:lnSpc>
                <a:spcPct val="100000"/>
              </a:lnSpc>
              <a:buClr>
                <a:srgbClr val="ffffff"/>
              </a:buClr>
              <a:buSzPct val="45000"/>
              <a:buFont typeface="Wingdings" charset="2"/>
              <a:buChar char=""/>
            </a:pPr>
            <a:r>
              <a:rPr b="1" lang="en-US" sz="3200" spc="-1" strike="noStrike">
                <a:solidFill>
                  <a:srgbClr val="000000"/>
                </a:solidFill>
                <a:uFill>
                  <a:solidFill>
                    <a:srgbClr val="ffffff"/>
                  </a:solidFill>
                </a:uFill>
                <a:latin typeface="Arial"/>
                <a:ea typeface="DejaVu Sans"/>
              </a:rPr>
              <a:t>Church</a:t>
            </a:r>
            <a:r>
              <a:rPr lang="en-US" sz="3200" spc="-1" strike="noStrike">
                <a:solidFill>
                  <a:srgbClr val="000000"/>
                </a:solidFill>
                <a:uFill>
                  <a:solidFill>
                    <a:srgbClr val="ffffff"/>
                  </a:solidFill>
                </a:uFill>
                <a:latin typeface="Arial"/>
                <a:ea typeface="DejaVu Sans"/>
              </a:rPr>
              <a:t> – Change agents, stray from doctrine</a:t>
            </a:r>
            <a:endParaRPr/>
          </a:p>
        </p:txBody>
      </p:sp>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4" name="CustomShape 1"/>
          <p:cNvSpPr/>
          <p:nvPr/>
        </p:nvSpPr>
        <p:spPr>
          <a:xfrm>
            <a:off x="503640" y="225360"/>
            <a:ext cx="906804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000000"/>
                </a:solidFill>
                <a:uFill>
                  <a:solidFill>
                    <a:srgbClr val="ffffff"/>
                  </a:solidFill>
                </a:uFill>
                <a:latin typeface="Arial"/>
                <a:ea typeface="DejaVu Sans"/>
              </a:rPr>
              <a:t>Plowing New Ground</a:t>
            </a:r>
            <a:endParaRPr/>
          </a:p>
        </p:txBody>
      </p:sp>
      <p:sp>
        <p:nvSpPr>
          <p:cNvPr id="75" name="CustomShape 2"/>
          <p:cNvSpPr/>
          <p:nvPr/>
        </p:nvSpPr>
        <p:spPr>
          <a:xfrm>
            <a:off x="503640" y="1326240"/>
            <a:ext cx="9068040" cy="328716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Husband hears clock strike 13 times</a:t>
            </a:r>
            <a:endParaRPr/>
          </a:p>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Wakes up wife – It is later than it has ever been</a:t>
            </a:r>
            <a:endParaRPr/>
          </a:p>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 </a:t>
            </a:r>
            <a:endParaRPr/>
          </a:p>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Try new things, plow new ground</a:t>
            </a:r>
            <a:endParaRPr/>
          </a:p>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God can lead us to places we have never been before.</a:t>
            </a:r>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6" name="CustomShape 1"/>
          <p:cNvSpPr/>
          <p:nvPr/>
        </p:nvSpPr>
        <p:spPr>
          <a:xfrm>
            <a:off x="503640" y="225360"/>
            <a:ext cx="906804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000000"/>
                </a:solidFill>
                <a:uFill>
                  <a:solidFill>
                    <a:srgbClr val="ffffff"/>
                  </a:solidFill>
                </a:uFill>
                <a:latin typeface="Arial"/>
                <a:ea typeface="DejaVu Sans"/>
              </a:rPr>
              <a:t>Joshua 3:2-4</a:t>
            </a:r>
            <a:endParaRPr/>
          </a:p>
        </p:txBody>
      </p:sp>
      <p:sp>
        <p:nvSpPr>
          <p:cNvPr id="77" name="CustomShape 2"/>
          <p:cNvSpPr/>
          <p:nvPr/>
        </p:nvSpPr>
        <p:spPr>
          <a:xfrm>
            <a:off x="503640" y="1326240"/>
            <a:ext cx="9068040" cy="408996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lang="en-US" sz="2800" spc="-1" strike="noStrike">
                <a:solidFill>
                  <a:srgbClr val="000000"/>
                </a:solidFill>
                <a:uFill>
                  <a:solidFill>
                    <a:srgbClr val="ffffff"/>
                  </a:solidFill>
                </a:uFill>
                <a:latin typeface="Arial"/>
                <a:ea typeface="DejaVu Sans"/>
              </a:rPr>
              <a:t>2 So it was, after three days, that the officers went through the camp; 3 and they commanded the people, saying, "When you see the ark of the covenant of the Lord your God, and the priests, the Levites, bearing it, then you shall set out from your place and go after it. 4 Yet there shall be a space between you and it, about two thousand cubits by measure. Do not come near it, that you may know the way by which you must go, for you have not passed this way before."</a:t>
            </a:r>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8" name="CustomShape 1"/>
          <p:cNvSpPr/>
          <p:nvPr/>
        </p:nvSpPr>
        <p:spPr>
          <a:xfrm>
            <a:off x="503640" y="225360"/>
            <a:ext cx="9068040" cy="946080"/>
          </a:xfrm>
          <a:prstGeom prst="rect">
            <a:avLst/>
          </a:prstGeom>
          <a:noFill/>
          <a:ln>
            <a:noFill/>
          </a:ln>
        </p:spPr>
        <p:style>
          <a:lnRef idx="0"/>
          <a:fillRef idx="0"/>
          <a:effectRef idx="0"/>
          <a:fontRef idx="minor"/>
        </p:style>
        <p:txBody>
          <a:bodyPr lIns="0" rIns="0" tIns="0" bIns="0" anchor="ctr"/>
          <a:p>
            <a:pPr algn="ctr">
              <a:lnSpc>
                <a:spcPct val="100000"/>
              </a:lnSpc>
            </a:pPr>
            <a:r>
              <a:rPr b="1" lang="en-US" sz="3300" spc="-1" strike="noStrike">
                <a:solidFill>
                  <a:srgbClr val="000000"/>
                </a:solidFill>
                <a:uFill>
                  <a:solidFill>
                    <a:srgbClr val="ffffff"/>
                  </a:solidFill>
                </a:uFill>
                <a:latin typeface="Arial"/>
                <a:ea typeface="DejaVu Sans"/>
              </a:rPr>
              <a:t>Watch the Ark</a:t>
            </a:r>
            <a:endParaRPr/>
          </a:p>
        </p:txBody>
      </p:sp>
      <p:sp>
        <p:nvSpPr>
          <p:cNvPr id="79" name="CustomShape 2"/>
          <p:cNvSpPr/>
          <p:nvPr/>
        </p:nvSpPr>
        <p:spPr>
          <a:xfrm>
            <a:off x="273960" y="1326240"/>
            <a:ext cx="9506160" cy="415872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When it moves – you move</a:t>
            </a:r>
            <a:endParaRPr/>
          </a:p>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When it stops – you stop</a:t>
            </a:r>
            <a:endParaRPr/>
          </a:p>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In NT – Look unto Jesus</a:t>
            </a:r>
            <a:endParaRPr/>
          </a:p>
          <a:p>
            <a:pPr marL="432000" indent="-323280">
              <a:lnSpc>
                <a:spcPct val="100000"/>
              </a:lnSpc>
              <a:buClr>
                <a:srgbClr val="ffffff"/>
              </a:buClr>
              <a:buSzPct val="45000"/>
              <a:buFont typeface="Wingdings" charset="2"/>
              <a:buChar char=""/>
            </a:pPr>
            <a:r>
              <a:rPr b="1" lang="en-US" sz="3200" spc="-1" strike="noStrike">
                <a:solidFill>
                  <a:srgbClr val="000000"/>
                </a:solidFill>
                <a:uFill>
                  <a:solidFill>
                    <a:srgbClr val="ffffff"/>
                  </a:solidFill>
                </a:uFill>
                <a:latin typeface="Arial"/>
                <a:ea typeface="DejaVu Sans"/>
              </a:rPr>
              <a:t>Hebrews 12:2</a:t>
            </a:r>
            <a:r>
              <a:rPr lang="en-US" sz="3200" spc="-1" strike="noStrike">
                <a:solidFill>
                  <a:srgbClr val="000000"/>
                </a:solidFill>
                <a:uFill>
                  <a:solidFill>
                    <a:srgbClr val="ffffff"/>
                  </a:solidFill>
                </a:uFill>
                <a:latin typeface="Arial"/>
                <a:ea typeface="DejaVu Sans"/>
              </a:rPr>
              <a:t> looking unto Jesus, the author and finisher of our faith, who for the joy that was set before Him endured the cross, despising the shame, and has sat down at the right hand of the throne of God. </a:t>
            </a:r>
            <a:endParaRPr/>
          </a:p>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 </a:t>
            </a:r>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0" name="CustomShape 1"/>
          <p:cNvSpPr/>
          <p:nvPr/>
        </p:nvSpPr>
        <p:spPr>
          <a:xfrm>
            <a:off x="503640" y="225360"/>
            <a:ext cx="9068040" cy="946080"/>
          </a:xfrm>
          <a:prstGeom prst="rect">
            <a:avLst/>
          </a:prstGeom>
          <a:noFill/>
          <a:ln>
            <a:noFill/>
          </a:ln>
        </p:spPr>
        <p:style>
          <a:lnRef idx="0"/>
          <a:fillRef idx="0"/>
          <a:effectRef idx="0"/>
          <a:fontRef idx="minor"/>
        </p:style>
        <p:txBody>
          <a:bodyPr lIns="0" rIns="0" tIns="0" bIns="0" anchor="ctr"/>
          <a:p>
            <a:pPr algn="ctr">
              <a:lnSpc>
                <a:spcPct val="100000"/>
              </a:lnSpc>
            </a:pPr>
            <a:r>
              <a:rPr b="1" lang="en-US" sz="3300" spc="-1" strike="noStrike">
                <a:solidFill>
                  <a:srgbClr val="000000"/>
                </a:solidFill>
                <a:uFill>
                  <a:solidFill>
                    <a:srgbClr val="ffffff"/>
                  </a:solidFill>
                </a:uFill>
                <a:latin typeface="Arial"/>
                <a:ea typeface="DejaVu Sans"/>
              </a:rPr>
              <a:t>Follow It</a:t>
            </a:r>
            <a:endParaRPr/>
          </a:p>
        </p:txBody>
      </p:sp>
      <p:sp>
        <p:nvSpPr>
          <p:cNvPr id="81" name="CustomShape 2"/>
          <p:cNvSpPr/>
          <p:nvPr/>
        </p:nvSpPr>
        <p:spPr>
          <a:xfrm>
            <a:off x="273960" y="1326240"/>
            <a:ext cx="9506160" cy="415872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Like following another car</a:t>
            </a:r>
            <a:endParaRPr/>
          </a:p>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Turn where they turn</a:t>
            </a:r>
            <a:endParaRPr/>
          </a:p>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Don't question – just follow</a:t>
            </a:r>
            <a:endParaRPr/>
          </a:p>
          <a:p>
            <a:pPr marL="432000" indent="-323280">
              <a:lnSpc>
                <a:spcPct val="100000"/>
              </a:lnSpc>
              <a:buClr>
                <a:srgbClr val="ffffff"/>
              </a:buClr>
              <a:buSzPct val="45000"/>
              <a:buFont typeface="Wingdings" charset="2"/>
              <a:buChar char=""/>
            </a:pPr>
            <a:r>
              <a:rPr b="1" lang="en-US" sz="3200" spc="-1" strike="noStrike">
                <a:solidFill>
                  <a:srgbClr val="000000"/>
                </a:solidFill>
                <a:uFill>
                  <a:solidFill>
                    <a:srgbClr val="ffffff"/>
                  </a:solidFill>
                </a:uFill>
                <a:latin typeface="Arial"/>
                <a:ea typeface="DejaVu Sans"/>
              </a:rPr>
              <a:t>1 Peter 2:21</a:t>
            </a:r>
            <a:r>
              <a:rPr lang="en-US" sz="3200" spc="-1" strike="noStrike">
                <a:solidFill>
                  <a:srgbClr val="000000"/>
                </a:solidFill>
                <a:uFill>
                  <a:solidFill>
                    <a:srgbClr val="ffffff"/>
                  </a:solidFill>
                </a:uFill>
                <a:latin typeface="Arial"/>
                <a:ea typeface="DejaVu Sans"/>
              </a:rPr>
              <a:t> For to this you were called, because Christ also suffered for us, leaving us an example, that you should follow His steps</a:t>
            </a:r>
            <a:endParaRPr/>
          </a:p>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 </a:t>
            </a:r>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2" name="CustomShape 1"/>
          <p:cNvSpPr/>
          <p:nvPr/>
        </p:nvSpPr>
        <p:spPr>
          <a:xfrm>
            <a:off x="503640" y="225360"/>
            <a:ext cx="9068040" cy="946080"/>
          </a:xfrm>
          <a:prstGeom prst="rect">
            <a:avLst/>
          </a:prstGeom>
          <a:noFill/>
          <a:ln>
            <a:noFill/>
          </a:ln>
        </p:spPr>
        <p:style>
          <a:lnRef idx="0"/>
          <a:fillRef idx="0"/>
          <a:effectRef idx="0"/>
          <a:fontRef idx="minor"/>
        </p:style>
        <p:txBody>
          <a:bodyPr lIns="0" rIns="0" tIns="0" bIns="0" anchor="ctr"/>
          <a:p>
            <a:pPr algn="ctr">
              <a:lnSpc>
                <a:spcPct val="100000"/>
              </a:lnSpc>
            </a:pPr>
            <a:r>
              <a:rPr b="1" lang="en-US" sz="3300" spc="-1" strike="noStrike">
                <a:solidFill>
                  <a:srgbClr val="000000"/>
                </a:solidFill>
                <a:uFill>
                  <a:solidFill>
                    <a:srgbClr val="ffffff"/>
                  </a:solidFill>
                </a:uFill>
                <a:latin typeface="Arial"/>
                <a:ea typeface="DejaVu Sans"/>
              </a:rPr>
              <a:t>Follow It</a:t>
            </a:r>
            <a:endParaRPr/>
          </a:p>
        </p:txBody>
      </p:sp>
      <p:sp>
        <p:nvSpPr>
          <p:cNvPr id="83" name="CustomShape 2"/>
          <p:cNvSpPr/>
          <p:nvPr/>
        </p:nvSpPr>
        <p:spPr>
          <a:xfrm>
            <a:off x="273960" y="1326240"/>
            <a:ext cx="9506160" cy="415872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b="1" lang="en-US" sz="3600" spc="-1" strike="noStrike">
                <a:solidFill>
                  <a:srgbClr val="000000"/>
                </a:solidFill>
                <a:uFill>
                  <a:solidFill>
                    <a:srgbClr val="ffffff"/>
                  </a:solidFill>
                </a:uFill>
                <a:latin typeface="Arial"/>
                <a:ea typeface="DejaVu Sans"/>
              </a:rPr>
              <a:t>John 21:21-22</a:t>
            </a:r>
            <a:r>
              <a:rPr lang="en-US" sz="3600" spc="-1" strike="noStrike">
                <a:solidFill>
                  <a:srgbClr val="000000"/>
                </a:solidFill>
                <a:uFill>
                  <a:solidFill>
                    <a:srgbClr val="ffffff"/>
                  </a:solidFill>
                </a:uFill>
                <a:latin typeface="Arial"/>
                <a:ea typeface="DejaVu Sans"/>
              </a:rPr>
              <a:t> 21 Peter, seeing him, said to Jesus, "But Lord, what about this man?" 22 Jesus said to him, "If I will that he remain till I come, what is that to you? You follow Me."</a:t>
            </a:r>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4" name="CustomShape 1"/>
          <p:cNvSpPr/>
          <p:nvPr/>
        </p:nvSpPr>
        <p:spPr>
          <a:xfrm>
            <a:off x="503640" y="225360"/>
            <a:ext cx="9068040" cy="946080"/>
          </a:xfrm>
          <a:prstGeom prst="rect">
            <a:avLst/>
          </a:prstGeom>
          <a:noFill/>
          <a:ln>
            <a:noFill/>
          </a:ln>
        </p:spPr>
        <p:style>
          <a:lnRef idx="0"/>
          <a:fillRef idx="0"/>
          <a:effectRef idx="0"/>
          <a:fontRef idx="minor"/>
        </p:style>
        <p:txBody>
          <a:bodyPr lIns="0" rIns="0" tIns="0" bIns="0" anchor="ctr"/>
          <a:p>
            <a:pPr algn="ctr">
              <a:lnSpc>
                <a:spcPct val="100000"/>
              </a:lnSpc>
            </a:pPr>
            <a:r>
              <a:rPr b="1" lang="en-US" sz="3300" spc="-1" strike="noStrike">
                <a:solidFill>
                  <a:srgbClr val="000000"/>
                </a:solidFill>
                <a:uFill>
                  <a:solidFill>
                    <a:srgbClr val="ffffff"/>
                  </a:solidFill>
                </a:uFill>
                <a:latin typeface="Arial"/>
                <a:ea typeface="DejaVu Sans"/>
              </a:rPr>
              <a:t>Keep Your Distance</a:t>
            </a:r>
            <a:endParaRPr/>
          </a:p>
        </p:txBody>
      </p:sp>
      <p:sp>
        <p:nvSpPr>
          <p:cNvPr id="85" name="CustomShape 2"/>
          <p:cNvSpPr/>
          <p:nvPr/>
        </p:nvSpPr>
        <p:spPr>
          <a:xfrm>
            <a:off x="273960" y="1326240"/>
            <a:ext cx="9506160" cy="415872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Do not get near or touch the Ark</a:t>
            </a:r>
            <a:endParaRPr/>
          </a:p>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Show respect for God</a:t>
            </a:r>
            <a:endParaRPr/>
          </a:p>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It might stop – don't run into it</a:t>
            </a:r>
            <a:endParaRPr/>
          </a:p>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Don't tailgate</a:t>
            </a:r>
            <a:endParaRPr/>
          </a:p>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Many want to bring God down to our level</a:t>
            </a:r>
            <a:endParaRPr/>
          </a:p>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God is above us – not equal to us</a:t>
            </a:r>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6" name="CustomShape 1"/>
          <p:cNvSpPr/>
          <p:nvPr/>
        </p:nvSpPr>
        <p:spPr>
          <a:xfrm>
            <a:off x="503640" y="225360"/>
            <a:ext cx="9068040" cy="946080"/>
          </a:xfrm>
          <a:prstGeom prst="rect">
            <a:avLst/>
          </a:prstGeom>
          <a:noFill/>
          <a:ln>
            <a:noFill/>
          </a:ln>
        </p:spPr>
        <p:style>
          <a:lnRef idx="0"/>
          <a:fillRef idx="0"/>
          <a:effectRef idx="0"/>
          <a:fontRef idx="minor"/>
        </p:style>
        <p:txBody>
          <a:bodyPr lIns="0" rIns="0" tIns="0" bIns="0" anchor="ctr"/>
          <a:p>
            <a:pPr algn="ctr">
              <a:lnSpc>
                <a:spcPct val="100000"/>
              </a:lnSpc>
            </a:pPr>
            <a:r>
              <a:rPr b="1" lang="en-US" sz="3300" spc="-1" strike="noStrike">
                <a:solidFill>
                  <a:srgbClr val="000000"/>
                </a:solidFill>
                <a:uFill>
                  <a:solidFill>
                    <a:srgbClr val="ffffff"/>
                  </a:solidFill>
                </a:uFill>
                <a:latin typeface="Arial"/>
                <a:ea typeface="DejaVu Sans"/>
              </a:rPr>
              <a:t>You Don't Know the Way</a:t>
            </a:r>
            <a:endParaRPr/>
          </a:p>
        </p:txBody>
      </p:sp>
      <p:sp>
        <p:nvSpPr>
          <p:cNvPr id="87" name="CustomShape 2"/>
          <p:cNvSpPr/>
          <p:nvPr/>
        </p:nvSpPr>
        <p:spPr>
          <a:xfrm>
            <a:off x="273960" y="1326240"/>
            <a:ext cx="9506160" cy="415872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If you knew the way you would not need to follow another.</a:t>
            </a:r>
            <a:endParaRPr/>
          </a:p>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God knows the way that is best</a:t>
            </a:r>
            <a:endParaRPr/>
          </a:p>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God knows where to cross the Jordan</a:t>
            </a:r>
            <a:endParaRPr/>
          </a:p>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God knows where to camp, where there is water, where it is safe</a:t>
            </a:r>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8" name="CustomShape 1"/>
          <p:cNvSpPr/>
          <p:nvPr/>
        </p:nvSpPr>
        <p:spPr>
          <a:xfrm>
            <a:off x="503640" y="225360"/>
            <a:ext cx="9068040" cy="946080"/>
          </a:xfrm>
          <a:prstGeom prst="rect">
            <a:avLst/>
          </a:prstGeom>
          <a:noFill/>
          <a:ln>
            <a:noFill/>
          </a:ln>
        </p:spPr>
        <p:style>
          <a:lnRef idx="0"/>
          <a:fillRef idx="0"/>
          <a:effectRef idx="0"/>
          <a:fontRef idx="minor"/>
        </p:style>
        <p:txBody>
          <a:bodyPr lIns="0" rIns="0" tIns="0" bIns="0" anchor="ctr"/>
          <a:p>
            <a:pPr algn="ctr">
              <a:lnSpc>
                <a:spcPct val="100000"/>
              </a:lnSpc>
            </a:pPr>
            <a:r>
              <a:rPr b="1" lang="en-US" sz="3300" spc="-1" strike="noStrike">
                <a:solidFill>
                  <a:srgbClr val="000000"/>
                </a:solidFill>
                <a:uFill>
                  <a:solidFill>
                    <a:srgbClr val="ffffff"/>
                  </a:solidFill>
                </a:uFill>
                <a:latin typeface="Arial"/>
                <a:ea typeface="DejaVu Sans"/>
              </a:rPr>
              <a:t>You have not passed this way before</a:t>
            </a:r>
            <a:endParaRPr/>
          </a:p>
        </p:txBody>
      </p:sp>
      <p:sp>
        <p:nvSpPr>
          <p:cNvPr id="89" name="CustomShape 2"/>
          <p:cNvSpPr/>
          <p:nvPr/>
        </p:nvSpPr>
        <p:spPr>
          <a:xfrm>
            <a:off x="273960" y="1326240"/>
            <a:ext cx="9506160" cy="415872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No Israelite had been here (except Joshua and Caleb)</a:t>
            </a:r>
            <a:endParaRPr/>
          </a:p>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They entered and left a different way</a:t>
            </a:r>
            <a:endParaRPr/>
          </a:p>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The entered from the south</a:t>
            </a:r>
            <a:endParaRPr/>
          </a:p>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Now they are going cross the Jordan and enter from the west</a:t>
            </a:r>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otalTime>11</TotalTime>
  <Application>LibreOffice/5.0.3.2$Windows_x86 LibreOffice_project/e5f16313668ac592c1bfb310f4390624e3dbfb75</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2016-01-09T13:59:10Z</dcterms:created>
  <dc:creator>Manly Luscombe</dc:creator>
  <dc:language>en-US</dc:language>
  <cp:lastModifiedBy>Manly Luscombe</cp:lastModifiedBy>
  <dcterms:modified xsi:type="dcterms:W3CDTF">2016-01-09T19:06:13Z</dcterms:modified>
  <cp:revision>3</cp:revision>
</cp:coreProperties>
</file>