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0"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C69D024D-9629-47C6-85E4-938C5772C518}"/>
    <pc:docChg chg="undo custSel addSld delSld modSld modMainMaster">
      <pc:chgData name="Manly Luscombe" userId="d66a401e1e7a39bf" providerId="LiveId" clId="{C69D024D-9629-47C6-85E4-938C5772C518}" dt="2022-08-01T15:22:21.836" v="1735" actId="14100"/>
      <pc:docMkLst>
        <pc:docMk/>
      </pc:docMkLst>
      <pc:sldChg chg="modSp mod modTransition">
        <pc:chgData name="Manly Luscombe" userId="d66a401e1e7a39bf" providerId="LiveId" clId="{C69D024D-9629-47C6-85E4-938C5772C518}" dt="2022-07-16T21:52:14.814" v="1717"/>
        <pc:sldMkLst>
          <pc:docMk/>
          <pc:sldMk cId="2329248475" sldId="256"/>
        </pc:sldMkLst>
        <pc:picChg chg="mod">
          <ac:chgData name="Manly Luscombe" userId="d66a401e1e7a39bf" providerId="LiveId" clId="{C69D024D-9629-47C6-85E4-938C5772C518}" dt="2022-07-16T21:31:45.730" v="1513" actId="14100"/>
          <ac:picMkLst>
            <pc:docMk/>
            <pc:sldMk cId="2329248475" sldId="256"/>
            <ac:picMk id="5" creationId="{BF1D57E0-ECAC-9510-4030-D6624B433A8A}"/>
          </ac:picMkLst>
        </pc:picChg>
      </pc:sldChg>
      <pc:sldChg chg="modSp mod modTransition">
        <pc:chgData name="Manly Luscombe" userId="d66a401e1e7a39bf" providerId="LiveId" clId="{C69D024D-9629-47C6-85E4-938C5772C518}" dt="2022-07-16T21:52:14.814" v="1717"/>
        <pc:sldMkLst>
          <pc:docMk/>
          <pc:sldMk cId="3134953579" sldId="257"/>
        </pc:sldMkLst>
        <pc:spChg chg="mod">
          <ac:chgData name="Manly Luscombe" userId="d66a401e1e7a39bf" providerId="LiveId" clId="{C69D024D-9629-47C6-85E4-938C5772C518}" dt="2022-07-16T21:49:35.027" v="1551" actId="20577"/>
          <ac:spMkLst>
            <pc:docMk/>
            <pc:sldMk cId="3134953579" sldId="257"/>
            <ac:spMk id="2" creationId="{DFC52D48-1FE3-3DFB-E204-3A72B4B68C23}"/>
          </ac:spMkLst>
        </pc:spChg>
        <pc:spChg chg="mod">
          <ac:chgData name="Manly Luscombe" userId="d66a401e1e7a39bf" providerId="LiveId" clId="{C69D024D-9629-47C6-85E4-938C5772C518}" dt="2022-07-16T21:51:01.232" v="1702" actId="20577"/>
          <ac:spMkLst>
            <pc:docMk/>
            <pc:sldMk cId="3134953579" sldId="257"/>
            <ac:spMk id="3" creationId="{804DE18F-33CC-2A23-8578-FD70BE86BE1B}"/>
          </ac:spMkLst>
        </pc:spChg>
      </pc:sldChg>
      <pc:sldChg chg="modSp mod modTransition">
        <pc:chgData name="Manly Luscombe" userId="d66a401e1e7a39bf" providerId="LiveId" clId="{C69D024D-9629-47C6-85E4-938C5772C518}" dt="2022-07-16T21:52:14.814" v="1717"/>
        <pc:sldMkLst>
          <pc:docMk/>
          <pc:sldMk cId="156752875" sldId="258"/>
        </pc:sldMkLst>
        <pc:spChg chg="mod">
          <ac:chgData name="Manly Luscombe" userId="d66a401e1e7a39bf" providerId="LiveId" clId="{C69D024D-9629-47C6-85E4-938C5772C518}" dt="2022-07-16T20:58:00.081" v="282" actId="113"/>
          <ac:spMkLst>
            <pc:docMk/>
            <pc:sldMk cId="156752875" sldId="258"/>
            <ac:spMk id="2" creationId="{C9F38EC5-642F-695D-D1F3-224B7BAC53F2}"/>
          </ac:spMkLst>
        </pc:spChg>
        <pc:spChg chg="mod">
          <ac:chgData name="Manly Luscombe" userId="d66a401e1e7a39bf" providerId="LiveId" clId="{C69D024D-9629-47C6-85E4-938C5772C518}" dt="2022-07-16T20:55:06.172" v="105" actId="20577"/>
          <ac:spMkLst>
            <pc:docMk/>
            <pc:sldMk cId="156752875" sldId="258"/>
            <ac:spMk id="3" creationId="{8692E6D6-9928-1C80-2EF6-F46B69D216C6}"/>
          </ac:spMkLst>
        </pc:spChg>
      </pc:sldChg>
      <pc:sldChg chg="modSp add mod modTransition">
        <pc:chgData name="Manly Luscombe" userId="d66a401e1e7a39bf" providerId="LiveId" clId="{C69D024D-9629-47C6-85E4-938C5772C518}" dt="2022-07-16T21:52:14.814" v="1717"/>
        <pc:sldMkLst>
          <pc:docMk/>
          <pc:sldMk cId="2434629431" sldId="259"/>
        </pc:sldMkLst>
        <pc:spChg chg="mod">
          <ac:chgData name="Manly Luscombe" userId="d66a401e1e7a39bf" providerId="LiveId" clId="{C69D024D-9629-47C6-85E4-938C5772C518}" dt="2022-07-16T20:57:54.798" v="281" actId="113"/>
          <ac:spMkLst>
            <pc:docMk/>
            <pc:sldMk cId="2434629431" sldId="259"/>
            <ac:spMk id="2" creationId="{C9F38EC5-642F-695D-D1F3-224B7BAC53F2}"/>
          </ac:spMkLst>
        </pc:spChg>
        <pc:spChg chg="mod">
          <ac:chgData name="Manly Luscombe" userId="d66a401e1e7a39bf" providerId="LiveId" clId="{C69D024D-9629-47C6-85E4-938C5772C518}" dt="2022-07-16T20:57:43.632" v="279" actId="20577"/>
          <ac:spMkLst>
            <pc:docMk/>
            <pc:sldMk cId="2434629431" sldId="259"/>
            <ac:spMk id="3" creationId="{8692E6D6-9928-1C80-2EF6-F46B69D216C6}"/>
          </ac:spMkLst>
        </pc:spChg>
      </pc:sldChg>
      <pc:sldChg chg="modSp add mod modTransition">
        <pc:chgData name="Manly Luscombe" userId="d66a401e1e7a39bf" providerId="LiveId" clId="{C69D024D-9629-47C6-85E4-938C5772C518}" dt="2022-07-16T21:52:14.814" v="1717"/>
        <pc:sldMkLst>
          <pc:docMk/>
          <pc:sldMk cId="783029418" sldId="260"/>
        </pc:sldMkLst>
        <pc:spChg chg="mod">
          <ac:chgData name="Manly Luscombe" userId="d66a401e1e7a39bf" providerId="LiveId" clId="{C69D024D-9629-47C6-85E4-938C5772C518}" dt="2022-07-16T20:58:34.557" v="314" actId="20577"/>
          <ac:spMkLst>
            <pc:docMk/>
            <pc:sldMk cId="783029418" sldId="260"/>
            <ac:spMk id="2" creationId="{C9F38EC5-642F-695D-D1F3-224B7BAC53F2}"/>
          </ac:spMkLst>
        </pc:spChg>
        <pc:spChg chg="mod">
          <ac:chgData name="Manly Luscombe" userId="d66a401e1e7a39bf" providerId="LiveId" clId="{C69D024D-9629-47C6-85E4-938C5772C518}" dt="2022-07-16T21:01:02.423" v="438" actId="313"/>
          <ac:spMkLst>
            <pc:docMk/>
            <pc:sldMk cId="783029418" sldId="260"/>
            <ac:spMk id="3" creationId="{8692E6D6-9928-1C80-2EF6-F46B69D216C6}"/>
          </ac:spMkLst>
        </pc:spChg>
      </pc:sldChg>
      <pc:sldChg chg="modSp add mod modTransition">
        <pc:chgData name="Manly Luscombe" userId="d66a401e1e7a39bf" providerId="LiveId" clId="{C69D024D-9629-47C6-85E4-938C5772C518}" dt="2022-07-16T21:52:14.814" v="1717"/>
        <pc:sldMkLst>
          <pc:docMk/>
          <pc:sldMk cId="3497431497" sldId="261"/>
        </pc:sldMkLst>
        <pc:spChg chg="mod">
          <ac:chgData name="Manly Luscombe" userId="d66a401e1e7a39bf" providerId="LiveId" clId="{C69D024D-9629-47C6-85E4-938C5772C518}" dt="2022-07-16T21:01:28.440" v="472" actId="20577"/>
          <ac:spMkLst>
            <pc:docMk/>
            <pc:sldMk cId="3497431497" sldId="261"/>
            <ac:spMk id="2" creationId="{C9F38EC5-642F-695D-D1F3-224B7BAC53F2}"/>
          </ac:spMkLst>
        </pc:spChg>
        <pc:spChg chg="mod">
          <ac:chgData name="Manly Luscombe" userId="d66a401e1e7a39bf" providerId="LiveId" clId="{C69D024D-9629-47C6-85E4-938C5772C518}" dt="2022-07-16T21:03:22.097" v="578" actId="20577"/>
          <ac:spMkLst>
            <pc:docMk/>
            <pc:sldMk cId="3497431497" sldId="261"/>
            <ac:spMk id="3" creationId="{8692E6D6-9928-1C80-2EF6-F46B69D216C6}"/>
          </ac:spMkLst>
        </pc:spChg>
      </pc:sldChg>
      <pc:sldChg chg="modSp add mod modTransition">
        <pc:chgData name="Manly Luscombe" userId="d66a401e1e7a39bf" providerId="LiveId" clId="{C69D024D-9629-47C6-85E4-938C5772C518}" dt="2022-07-16T21:52:14.814" v="1717"/>
        <pc:sldMkLst>
          <pc:docMk/>
          <pc:sldMk cId="4200133382" sldId="262"/>
        </pc:sldMkLst>
        <pc:spChg chg="mod">
          <ac:chgData name="Manly Luscombe" userId="d66a401e1e7a39bf" providerId="LiveId" clId="{C69D024D-9629-47C6-85E4-938C5772C518}" dt="2022-07-16T21:03:47.419" v="602" actId="20577"/>
          <ac:spMkLst>
            <pc:docMk/>
            <pc:sldMk cId="4200133382" sldId="262"/>
            <ac:spMk id="2" creationId="{C9F38EC5-642F-695D-D1F3-224B7BAC53F2}"/>
          </ac:spMkLst>
        </pc:spChg>
        <pc:spChg chg="mod">
          <ac:chgData name="Manly Luscombe" userId="d66a401e1e7a39bf" providerId="LiveId" clId="{C69D024D-9629-47C6-85E4-938C5772C518}" dt="2022-07-16T21:05:12.466" v="609" actId="20577"/>
          <ac:spMkLst>
            <pc:docMk/>
            <pc:sldMk cId="4200133382" sldId="262"/>
            <ac:spMk id="3" creationId="{8692E6D6-9928-1C80-2EF6-F46B69D216C6}"/>
          </ac:spMkLst>
        </pc:spChg>
      </pc:sldChg>
      <pc:sldChg chg="modSp add mod modTransition">
        <pc:chgData name="Manly Luscombe" userId="d66a401e1e7a39bf" providerId="LiveId" clId="{C69D024D-9629-47C6-85E4-938C5772C518}" dt="2022-07-16T21:52:14.814" v="1717"/>
        <pc:sldMkLst>
          <pc:docMk/>
          <pc:sldMk cId="1229584986" sldId="263"/>
        </pc:sldMkLst>
        <pc:spChg chg="mod">
          <ac:chgData name="Manly Luscombe" userId="d66a401e1e7a39bf" providerId="LiveId" clId="{C69D024D-9629-47C6-85E4-938C5772C518}" dt="2022-07-16T21:05:56.674" v="646" actId="20577"/>
          <ac:spMkLst>
            <pc:docMk/>
            <pc:sldMk cId="1229584986" sldId="263"/>
            <ac:spMk id="2" creationId="{C9F38EC5-642F-695D-D1F3-224B7BAC53F2}"/>
          </ac:spMkLst>
        </pc:spChg>
        <pc:spChg chg="mod">
          <ac:chgData name="Manly Luscombe" userId="d66a401e1e7a39bf" providerId="LiveId" clId="{C69D024D-9629-47C6-85E4-938C5772C518}" dt="2022-07-16T21:08:20.251" v="902" actId="20577"/>
          <ac:spMkLst>
            <pc:docMk/>
            <pc:sldMk cId="1229584986" sldId="263"/>
            <ac:spMk id="3" creationId="{8692E6D6-9928-1C80-2EF6-F46B69D216C6}"/>
          </ac:spMkLst>
        </pc:spChg>
      </pc:sldChg>
      <pc:sldChg chg="modSp add mod modTransition">
        <pc:chgData name="Manly Luscombe" userId="d66a401e1e7a39bf" providerId="LiveId" clId="{C69D024D-9629-47C6-85E4-938C5772C518}" dt="2022-07-16T21:52:14.814" v="1717"/>
        <pc:sldMkLst>
          <pc:docMk/>
          <pc:sldMk cId="3077103934" sldId="264"/>
        </pc:sldMkLst>
        <pc:spChg chg="mod">
          <ac:chgData name="Manly Luscombe" userId="d66a401e1e7a39bf" providerId="LiveId" clId="{C69D024D-9629-47C6-85E4-938C5772C518}" dt="2022-07-16T21:09:05.280" v="945" actId="20577"/>
          <ac:spMkLst>
            <pc:docMk/>
            <pc:sldMk cId="3077103934" sldId="264"/>
            <ac:spMk id="2" creationId="{C9F38EC5-642F-695D-D1F3-224B7BAC53F2}"/>
          </ac:spMkLst>
        </pc:spChg>
        <pc:spChg chg="mod">
          <ac:chgData name="Manly Luscombe" userId="d66a401e1e7a39bf" providerId="LiveId" clId="{C69D024D-9629-47C6-85E4-938C5772C518}" dt="2022-07-16T21:10:58.391" v="1013" actId="20577"/>
          <ac:spMkLst>
            <pc:docMk/>
            <pc:sldMk cId="3077103934" sldId="264"/>
            <ac:spMk id="3" creationId="{8692E6D6-9928-1C80-2EF6-F46B69D216C6}"/>
          </ac:spMkLst>
        </pc:spChg>
      </pc:sldChg>
      <pc:sldChg chg="modSp add mod modTransition">
        <pc:chgData name="Manly Luscombe" userId="d66a401e1e7a39bf" providerId="LiveId" clId="{C69D024D-9629-47C6-85E4-938C5772C518}" dt="2022-07-16T21:52:14.814" v="1717"/>
        <pc:sldMkLst>
          <pc:docMk/>
          <pc:sldMk cId="1735407993" sldId="265"/>
        </pc:sldMkLst>
        <pc:spChg chg="mod">
          <ac:chgData name="Manly Luscombe" userId="d66a401e1e7a39bf" providerId="LiveId" clId="{C69D024D-9629-47C6-85E4-938C5772C518}" dt="2022-07-16T21:11:51.556" v="1055" actId="20577"/>
          <ac:spMkLst>
            <pc:docMk/>
            <pc:sldMk cId="1735407993" sldId="265"/>
            <ac:spMk id="2" creationId="{C9F38EC5-642F-695D-D1F3-224B7BAC53F2}"/>
          </ac:spMkLst>
        </pc:spChg>
        <pc:spChg chg="mod">
          <ac:chgData name="Manly Luscombe" userId="d66a401e1e7a39bf" providerId="LiveId" clId="{C69D024D-9629-47C6-85E4-938C5772C518}" dt="2022-07-16T21:14:31.855" v="1070" actId="5793"/>
          <ac:spMkLst>
            <pc:docMk/>
            <pc:sldMk cId="1735407993" sldId="265"/>
            <ac:spMk id="3" creationId="{8692E6D6-9928-1C80-2EF6-F46B69D216C6}"/>
          </ac:spMkLst>
        </pc:spChg>
      </pc:sldChg>
      <pc:sldChg chg="modSp add mod modTransition">
        <pc:chgData name="Manly Luscombe" userId="d66a401e1e7a39bf" providerId="LiveId" clId="{C69D024D-9629-47C6-85E4-938C5772C518}" dt="2022-08-01T15:22:21.836" v="1735" actId="14100"/>
        <pc:sldMkLst>
          <pc:docMk/>
          <pc:sldMk cId="1292270029" sldId="266"/>
        </pc:sldMkLst>
        <pc:spChg chg="mod">
          <ac:chgData name="Manly Luscombe" userId="d66a401e1e7a39bf" providerId="LiveId" clId="{C69D024D-9629-47C6-85E4-938C5772C518}" dt="2022-08-01T15:22:21.836" v="1735" actId="14100"/>
          <ac:spMkLst>
            <pc:docMk/>
            <pc:sldMk cId="1292270029" sldId="266"/>
            <ac:spMk id="3" creationId="{8692E6D6-9928-1C80-2EF6-F46B69D216C6}"/>
          </ac:spMkLst>
        </pc:spChg>
      </pc:sldChg>
      <pc:sldChg chg="modSp add mod modTransition">
        <pc:chgData name="Manly Luscombe" userId="d66a401e1e7a39bf" providerId="LiveId" clId="{C69D024D-9629-47C6-85E4-938C5772C518}" dt="2022-07-16T21:52:14.814" v="1717"/>
        <pc:sldMkLst>
          <pc:docMk/>
          <pc:sldMk cId="2263871808" sldId="267"/>
        </pc:sldMkLst>
        <pc:spChg chg="mod">
          <ac:chgData name="Manly Luscombe" userId="d66a401e1e7a39bf" providerId="LiveId" clId="{C69D024D-9629-47C6-85E4-938C5772C518}" dt="2022-07-16T21:18:47.947" v="1116" actId="20577"/>
          <ac:spMkLst>
            <pc:docMk/>
            <pc:sldMk cId="2263871808" sldId="267"/>
            <ac:spMk id="2" creationId="{C9F38EC5-642F-695D-D1F3-224B7BAC53F2}"/>
          </ac:spMkLst>
        </pc:spChg>
        <pc:spChg chg="mod">
          <ac:chgData name="Manly Luscombe" userId="d66a401e1e7a39bf" providerId="LiveId" clId="{C69D024D-9629-47C6-85E4-938C5772C518}" dt="2022-07-16T21:21:26.788" v="1208" actId="20577"/>
          <ac:spMkLst>
            <pc:docMk/>
            <pc:sldMk cId="2263871808" sldId="267"/>
            <ac:spMk id="3" creationId="{8692E6D6-9928-1C80-2EF6-F46B69D216C6}"/>
          </ac:spMkLst>
        </pc:spChg>
      </pc:sldChg>
      <pc:sldChg chg="modSp add mod modTransition">
        <pc:chgData name="Manly Luscombe" userId="d66a401e1e7a39bf" providerId="LiveId" clId="{C69D024D-9629-47C6-85E4-938C5772C518}" dt="2022-07-16T21:52:14.814" v="1717"/>
        <pc:sldMkLst>
          <pc:docMk/>
          <pc:sldMk cId="1896169225" sldId="268"/>
        </pc:sldMkLst>
        <pc:spChg chg="mod">
          <ac:chgData name="Manly Luscombe" userId="d66a401e1e7a39bf" providerId="LiveId" clId="{C69D024D-9629-47C6-85E4-938C5772C518}" dt="2022-07-16T21:22:02.356" v="1251" actId="20577"/>
          <ac:spMkLst>
            <pc:docMk/>
            <pc:sldMk cId="1896169225" sldId="268"/>
            <ac:spMk id="2" creationId="{C9F38EC5-642F-695D-D1F3-224B7BAC53F2}"/>
          </ac:spMkLst>
        </pc:spChg>
        <pc:spChg chg="mod">
          <ac:chgData name="Manly Luscombe" userId="d66a401e1e7a39bf" providerId="LiveId" clId="{C69D024D-9629-47C6-85E4-938C5772C518}" dt="2022-07-16T21:25:30.790" v="1345" actId="255"/>
          <ac:spMkLst>
            <pc:docMk/>
            <pc:sldMk cId="1896169225" sldId="268"/>
            <ac:spMk id="3" creationId="{8692E6D6-9928-1C80-2EF6-F46B69D216C6}"/>
          </ac:spMkLst>
        </pc:spChg>
      </pc:sldChg>
      <pc:sldChg chg="modSp add mod modTransition">
        <pc:chgData name="Manly Luscombe" userId="d66a401e1e7a39bf" providerId="LiveId" clId="{C69D024D-9629-47C6-85E4-938C5772C518}" dt="2022-07-16T21:52:14.814" v="1717"/>
        <pc:sldMkLst>
          <pc:docMk/>
          <pc:sldMk cId="1921128693" sldId="269"/>
        </pc:sldMkLst>
        <pc:spChg chg="mod">
          <ac:chgData name="Manly Luscombe" userId="d66a401e1e7a39bf" providerId="LiveId" clId="{C69D024D-9629-47C6-85E4-938C5772C518}" dt="2022-07-16T21:26:21.348" v="1399" actId="20577"/>
          <ac:spMkLst>
            <pc:docMk/>
            <pc:sldMk cId="1921128693" sldId="269"/>
            <ac:spMk id="2" creationId="{C9F38EC5-642F-695D-D1F3-224B7BAC53F2}"/>
          </ac:spMkLst>
        </pc:spChg>
        <pc:spChg chg="mod">
          <ac:chgData name="Manly Luscombe" userId="d66a401e1e7a39bf" providerId="LiveId" clId="{C69D024D-9629-47C6-85E4-938C5772C518}" dt="2022-07-16T21:31:01.679" v="1511" actId="20577"/>
          <ac:spMkLst>
            <pc:docMk/>
            <pc:sldMk cId="1921128693" sldId="269"/>
            <ac:spMk id="3" creationId="{8692E6D6-9928-1C80-2EF6-F46B69D216C6}"/>
          </ac:spMkLst>
        </pc:spChg>
      </pc:sldChg>
      <pc:sldChg chg="modSp add mod modTransition">
        <pc:chgData name="Manly Luscombe" userId="d66a401e1e7a39bf" providerId="LiveId" clId="{C69D024D-9629-47C6-85E4-938C5772C518}" dt="2022-07-16T21:52:14.814" v="1717"/>
        <pc:sldMkLst>
          <pc:docMk/>
          <pc:sldMk cId="2694920206" sldId="270"/>
        </pc:sldMkLst>
        <pc:spChg chg="mod">
          <ac:chgData name="Manly Luscombe" userId="d66a401e1e7a39bf" providerId="LiveId" clId="{C69D024D-9629-47C6-85E4-938C5772C518}" dt="2022-07-16T21:51:42.432" v="1715" actId="20577"/>
          <ac:spMkLst>
            <pc:docMk/>
            <pc:sldMk cId="2694920206" sldId="270"/>
            <ac:spMk id="3" creationId="{804DE18F-33CC-2A23-8578-FD70BE86BE1B}"/>
          </ac:spMkLst>
        </pc:spChg>
      </pc:sldChg>
      <pc:sldChg chg="new del">
        <pc:chgData name="Manly Luscombe" userId="d66a401e1e7a39bf" providerId="LiveId" clId="{C69D024D-9629-47C6-85E4-938C5772C518}" dt="2022-08-01T15:12:24.377" v="1723" actId="47"/>
        <pc:sldMkLst>
          <pc:docMk/>
          <pc:sldMk cId="155169400" sldId="271"/>
        </pc:sldMkLst>
      </pc:sldChg>
      <pc:sldChg chg="new del">
        <pc:chgData name="Manly Luscombe" userId="d66a401e1e7a39bf" providerId="LiveId" clId="{C69D024D-9629-47C6-85E4-938C5772C518}" dt="2022-07-16T22:05:35.186" v="1719" actId="47"/>
        <pc:sldMkLst>
          <pc:docMk/>
          <pc:sldMk cId="965634660" sldId="271"/>
        </pc:sldMkLst>
      </pc:sldChg>
      <pc:sldChg chg="new del">
        <pc:chgData name="Manly Luscombe" userId="d66a401e1e7a39bf" providerId="LiveId" clId="{C69D024D-9629-47C6-85E4-938C5772C518}" dt="2022-08-01T15:08:11.276" v="1721" actId="47"/>
        <pc:sldMkLst>
          <pc:docMk/>
          <pc:sldMk cId="2850634196" sldId="271"/>
        </pc:sldMkLst>
      </pc:sldChg>
      <pc:sldMasterChg chg="modTransition modSldLayout">
        <pc:chgData name="Manly Luscombe" userId="d66a401e1e7a39bf" providerId="LiveId" clId="{C69D024D-9629-47C6-85E4-938C5772C518}" dt="2022-07-16T21:52:14.814" v="1717"/>
        <pc:sldMasterMkLst>
          <pc:docMk/>
          <pc:sldMasterMk cId="0" sldId="2147483648"/>
        </pc:sldMasterMkLst>
        <pc:sldLayoutChg chg="modTransition">
          <pc:chgData name="Manly Luscombe" userId="d66a401e1e7a39bf" providerId="LiveId" clId="{C69D024D-9629-47C6-85E4-938C5772C518}" dt="2022-07-16T21:52:14.814" v="1717"/>
          <pc:sldLayoutMkLst>
            <pc:docMk/>
            <pc:sldMasterMk cId="0" sldId="2147483648"/>
            <pc:sldLayoutMk cId="0" sldId="2147483649"/>
          </pc:sldLayoutMkLst>
        </pc:sldLayoutChg>
        <pc:sldLayoutChg chg="modTransition">
          <pc:chgData name="Manly Luscombe" userId="d66a401e1e7a39bf" providerId="LiveId" clId="{C69D024D-9629-47C6-85E4-938C5772C518}" dt="2022-07-16T21:52:14.814" v="1717"/>
          <pc:sldLayoutMkLst>
            <pc:docMk/>
            <pc:sldMasterMk cId="0" sldId="2147483648"/>
            <pc:sldLayoutMk cId="0" sldId="2147483650"/>
          </pc:sldLayoutMkLst>
        </pc:sldLayoutChg>
        <pc:sldLayoutChg chg="modTransition">
          <pc:chgData name="Manly Luscombe" userId="d66a401e1e7a39bf" providerId="LiveId" clId="{C69D024D-9629-47C6-85E4-938C5772C518}" dt="2022-07-16T21:52:14.814" v="1717"/>
          <pc:sldLayoutMkLst>
            <pc:docMk/>
            <pc:sldMasterMk cId="0" sldId="2147483648"/>
            <pc:sldLayoutMk cId="0" sldId="2147483651"/>
          </pc:sldLayoutMkLst>
        </pc:sldLayoutChg>
        <pc:sldLayoutChg chg="modTransition">
          <pc:chgData name="Manly Luscombe" userId="d66a401e1e7a39bf" providerId="LiveId" clId="{C69D024D-9629-47C6-85E4-938C5772C518}" dt="2022-07-16T21:52:14.814" v="1717"/>
          <pc:sldLayoutMkLst>
            <pc:docMk/>
            <pc:sldMasterMk cId="0" sldId="2147483648"/>
            <pc:sldLayoutMk cId="0" sldId="2147483652"/>
          </pc:sldLayoutMkLst>
        </pc:sldLayoutChg>
        <pc:sldLayoutChg chg="modTransition">
          <pc:chgData name="Manly Luscombe" userId="d66a401e1e7a39bf" providerId="LiveId" clId="{C69D024D-9629-47C6-85E4-938C5772C518}" dt="2022-07-16T21:52:14.814" v="1717"/>
          <pc:sldLayoutMkLst>
            <pc:docMk/>
            <pc:sldMasterMk cId="0" sldId="2147483648"/>
            <pc:sldLayoutMk cId="0" sldId="2147483653"/>
          </pc:sldLayoutMkLst>
        </pc:sldLayoutChg>
        <pc:sldLayoutChg chg="modTransition">
          <pc:chgData name="Manly Luscombe" userId="d66a401e1e7a39bf" providerId="LiveId" clId="{C69D024D-9629-47C6-85E4-938C5772C518}" dt="2022-07-16T21:52:14.814" v="1717"/>
          <pc:sldLayoutMkLst>
            <pc:docMk/>
            <pc:sldMasterMk cId="0" sldId="2147483648"/>
            <pc:sldLayoutMk cId="0" sldId="2147483654"/>
          </pc:sldLayoutMkLst>
        </pc:sldLayoutChg>
        <pc:sldLayoutChg chg="modTransition">
          <pc:chgData name="Manly Luscombe" userId="d66a401e1e7a39bf" providerId="LiveId" clId="{C69D024D-9629-47C6-85E4-938C5772C518}" dt="2022-07-16T21:52:14.814" v="1717"/>
          <pc:sldLayoutMkLst>
            <pc:docMk/>
            <pc:sldMasterMk cId="0" sldId="2147483648"/>
            <pc:sldLayoutMk cId="0" sldId="2147483655"/>
          </pc:sldLayoutMkLst>
        </pc:sldLayoutChg>
        <pc:sldLayoutChg chg="modTransition">
          <pc:chgData name="Manly Luscombe" userId="d66a401e1e7a39bf" providerId="LiveId" clId="{C69D024D-9629-47C6-85E4-938C5772C518}" dt="2022-07-16T21:52:14.814" v="1717"/>
          <pc:sldLayoutMkLst>
            <pc:docMk/>
            <pc:sldMasterMk cId="0" sldId="2147483648"/>
            <pc:sldLayoutMk cId="0" sldId="2147483656"/>
          </pc:sldLayoutMkLst>
        </pc:sldLayoutChg>
        <pc:sldLayoutChg chg="modTransition">
          <pc:chgData name="Manly Luscombe" userId="d66a401e1e7a39bf" providerId="LiveId" clId="{C69D024D-9629-47C6-85E4-938C5772C518}" dt="2022-07-16T21:52:14.814" v="1717"/>
          <pc:sldLayoutMkLst>
            <pc:docMk/>
            <pc:sldMasterMk cId="0" sldId="2147483648"/>
            <pc:sldLayoutMk cId="0" sldId="2147483657"/>
          </pc:sldLayoutMkLst>
        </pc:sldLayoutChg>
        <pc:sldLayoutChg chg="modTransition">
          <pc:chgData name="Manly Luscombe" userId="d66a401e1e7a39bf" providerId="LiveId" clId="{C69D024D-9629-47C6-85E4-938C5772C518}" dt="2022-07-16T21:52:14.814" v="1717"/>
          <pc:sldLayoutMkLst>
            <pc:docMk/>
            <pc:sldMasterMk cId="0" sldId="2147483648"/>
            <pc:sldLayoutMk cId="0" sldId="2147483658"/>
          </pc:sldLayoutMkLst>
        </pc:sldLayoutChg>
        <pc:sldLayoutChg chg="modTransition">
          <pc:chgData name="Manly Luscombe" userId="d66a401e1e7a39bf" providerId="LiveId" clId="{C69D024D-9629-47C6-85E4-938C5772C518}" dt="2022-07-16T21:52:14.814" v="1717"/>
          <pc:sldLayoutMkLst>
            <pc:docMk/>
            <pc:sldMasterMk cId="0" sldId="2147483648"/>
            <pc:sldLayoutMk cId="0" sldId="2147483659"/>
          </pc:sldLayoutMkLst>
        </pc:sldLayoutChg>
        <pc:sldLayoutChg chg="modTransition">
          <pc:chgData name="Manly Luscombe" userId="d66a401e1e7a39bf" providerId="LiveId" clId="{C69D024D-9629-47C6-85E4-938C5772C518}" dt="2022-07-16T21:52:14.814" v="1717"/>
          <pc:sldLayoutMkLst>
            <pc:docMk/>
            <pc:sldMasterMk cId="0" sldId="2147483648"/>
            <pc:sldLayoutMk cId="0" sldId="2147483660"/>
          </pc:sldLayoutMkLst>
        </pc:sldLayoutChg>
        <pc:sldLayoutChg chg="modTransition">
          <pc:chgData name="Manly Luscombe" userId="d66a401e1e7a39bf" providerId="LiveId" clId="{C69D024D-9629-47C6-85E4-938C5772C518}" dt="2022-07-16T21:52:14.814" v="1717"/>
          <pc:sldLayoutMkLst>
            <pc:docMk/>
            <pc:sldMasterMk cId="0" sldId="2147483648"/>
            <pc:sldLayoutMk cId="0" sldId="2147483661"/>
          </pc:sldLayoutMkLst>
        </pc:sldLayoutChg>
        <pc:sldLayoutChg chg="modTransition">
          <pc:chgData name="Manly Luscombe" userId="d66a401e1e7a39bf" providerId="LiveId" clId="{C69D024D-9629-47C6-85E4-938C5772C518}" dt="2022-07-16T21:52:14.814" v="1717"/>
          <pc:sldLayoutMkLst>
            <pc:docMk/>
            <pc:sldMasterMk cId="0" sldId="2147483648"/>
            <pc:sldLayoutMk cId="0" sldId="2147483663"/>
          </pc:sldLayoutMkLst>
        </pc:sldLayoutChg>
        <pc:sldLayoutChg chg="modTransition">
          <pc:chgData name="Manly Luscombe" userId="d66a401e1e7a39bf" providerId="LiveId" clId="{C69D024D-9629-47C6-85E4-938C5772C518}" dt="2022-07-16T21:52:14.814" v="1717"/>
          <pc:sldLayoutMkLst>
            <pc:docMk/>
            <pc:sldMasterMk cId="0" sldId="2147483648"/>
            <pc:sldLayoutMk cId="0" sldId="2147483666"/>
          </pc:sldLayoutMkLst>
        </pc:sldLayoutChg>
        <pc:sldLayoutChg chg="modTransition">
          <pc:chgData name="Manly Luscombe" userId="d66a401e1e7a39bf" providerId="LiveId" clId="{C69D024D-9629-47C6-85E4-938C5772C518}" dt="2022-07-16T21:52:14.814" v="1717"/>
          <pc:sldLayoutMkLst>
            <pc:docMk/>
            <pc:sldMasterMk cId="0" sldId="2147483648"/>
            <pc:sldLayoutMk cId="0" sldId="2147483667"/>
          </pc:sldLayoutMkLst>
        </pc:sldLayoutChg>
        <pc:sldLayoutChg chg="modTransition">
          <pc:chgData name="Manly Luscombe" userId="d66a401e1e7a39bf" providerId="LiveId" clId="{C69D024D-9629-47C6-85E4-938C5772C518}" dt="2022-07-16T21:52:14.814" v="1717"/>
          <pc:sldLayoutMkLst>
            <pc:docMk/>
            <pc:sldMasterMk cId="0" sldId="2147483648"/>
            <pc:sldLayoutMk cId="0" sldId="2147483668"/>
          </pc:sldLayoutMkLst>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8/1/2022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8/1/2022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26CD7-4570-5E79-AFED-13DB56006C12}"/>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5237B36E-36C0-4220-6FE6-A722ED65AB0E}"/>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BF1D57E0-ECAC-9510-4030-D6624B433A8A}"/>
              </a:ext>
            </a:extLst>
          </p:cNvPr>
          <p:cNvPicPr>
            <a:picLocks noChangeAspect="1"/>
          </p:cNvPicPr>
          <p:nvPr/>
        </p:nvPicPr>
        <p:blipFill>
          <a:blip r:embed="rId2"/>
          <a:stretch>
            <a:fillRect/>
          </a:stretch>
        </p:blipFill>
        <p:spPr>
          <a:xfrm>
            <a:off x="-27214" y="-1060173"/>
            <a:ext cx="12219214" cy="7902934"/>
          </a:xfrm>
          <a:prstGeom prst="rect">
            <a:avLst/>
          </a:prstGeom>
        </p:spPr>
      </p:pic>
    </p:spTree>
    <p:extLst>
      <p:ext uri="{BB962C8B-B14F-4D97-AF65-F5344CB8AC3E}">
        <p14:creationId xmlns:p14="http://schemas.microsoft.com/office/powerpoint/2010/main" val="232924847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38EC5-642F-695D-D1F3-224B7BAC53F2}"/>
              </a:ext>
            </a:extLst>
          </p:cNvPr>
          <p:cNvSpPr>
            <a:spLocks noGrp="1"/>
          </p:cNvSpPr>
          <p:nvPr>
            <p:ph type="title"/>
          </p:nvPr>
        </p:nvSpPr>
        <p:spPr/>
        <p:txBody>
          <a:bodyPr/>
          <a:lstStyle/>
          <a:p>
            <a:r>
              <a:rPr lang="en-US" b="1" dirty="0"/>
              <a:t>7. God works in mysterious ways</a:t>
            </a:r>
          </a:p>
        </p:txBody>
      </p:sp>
      <p:sp>
        <p:nvSpPr>
          <p:cNvPr id="3" name="Content Placeholder 2">
            <a:extLst>
              <a:ext uri="{FF2B5EF4-FFF2-40B4-BE49-F238E27FC236}">
                <a16:creationId xmlns:a16="http://schemas.microsoft.com/office/drawing/2014/main" id="{8692E6D6-9928-1C80-2EF6-F46B69D216C6}"/>
              </a:ext>
            </a:extLst>
          </p:cNvPr>
          <p:cNvSpPr>
            <a:spLocks noGrp="1"/>
          </p:cNvSpPr>
          <p:nvPr>
            <p:ph idx="1"/>
          </p:nvPr>
        </p:nvSpPr>
        <p:spPr/>
        <p:txBody>
          <a:bodyPr>
            <a:normAutofit/>
          </a:bodyPr>
          <a:lstStyle/>
          <a:p>
            <a:pPr marR="0" algn="l" rtl="0"/>
            <a:r>
              <a:rPr lang="en-US" b="1" i="0" u="none" strike="noStrike" baseline="0" dirty="0">
                <a:latin typeface="Verdana" panose="020B0604030504040204" pitchFamily="34" charset="0"/>
              </a:rPr>
              <a:t>(Isaiah 55:8)  "For My thoughts </a:t>
            </a:r>
            <a:r>
              <a:rPr lang="en-US" b="1" i="1" u="none" strike="noStrike" baseline="0" dirty="0">
                <a:latin typeface="Verdana" panose="020B0604030504040204" pitchFamily="34" charset="0"/>
              </a:rPr>
              <a:t>are</a:t>
            </a:r>
            <a:r>
              <a:rPr lang="en-US" b="1" i="0" u="none" strike="noStrike" baseline="0" dirty="0">
                <a:latin typeface="Verdana" panose="020B0604030504040204" pitchFamily="34" charset="0"/>
              </a:rPr>
              <a:t> not your thoughts, Nor </a:t>
            </a:r>
            <a:r>
              <a:rPr lang="en-US" b="1" i="1" u="none" strike="noStrike" baseline="0" dirty="0">
                <a:latin typeface="Verdana" panose="020B0604030504040204" pitchFamily="34" charset="0"/>
              </a:rPr>
              <a:t>are</a:t>
            </a:r>
            <a:r>
              <a:rPr lang="en-US" b="1" i="0" u="none" strike="noStrike" baseline="0" dirty="0">
                <a:latin typeface="Verdana" panose="020B0604030504040204" pitchFamily="34" charset="0"/>
              </a:rPr>
              <a:t> your ways My ways," says the LORD.</a:t>
            </a:r>
          </a:p>
          <a:p>
            <a:pPr marR="0" algn="l" rtl="0"/>
            <a:r>
              <a:rPr lang="en-US" b="1" i="0" u="none" strike="noStrike" baseline="0" dirty="0">
                <a:latin typeface="Verdana" panose="020B0604030504040204" pitchFamily="34" charset="0"/>
              </a:rPr>
              <a:t>(Isaiah 55:9)  "For </a:t>
            </a:r>
            <a:r>
              <a:rPr lang="en-US" b="1" i="1" u="none" strike="noStrike" baseline="0" dirty="0">
                <a:latin typeface="Verdana" panose="020B0604030504040204" pitchFamily="34" charset="0"/>
              </a:rPr>
              <a:t>as</a:t>
            </a:r>
            <a:r>
              <a:rPr lang="en-US" b="1" i="0" u="none" strike="noStrike" baseline="0" dirty="0">
                <a:latin typeface="Verdana" panose="020B0604030504040204" pitchFamily="34" charset="0"/>
              </a:rPr>
              <a:t> the heavens are higher than the earth, So are My ways higher than your ways, And My thoughts than your thoughts.</a:t>
            </a:r>
          </a:p>
          <a:p>
            <a:pPr marR="0" algn="l" rtl="0"/>
            <a:r>
              <a:rPr lang="en-US" b="1" dirty="0">
                <a:latin typeface="Verdana" panose="020B0604030504040204" pitchFamily="34" charset="0"/>
              </a:rPr>
              <a:t>The idea is in the Bible, but not those words.</a:t>
            </a:r>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3077103934"/>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38EC5-642F-695D-D1F3-224B7BAC53F2}"/>
              </a:ext>
            </a:extLst>
          </p:cNvPr>
          <p:cNvSpPr>
            <a:spLocks noGrp="1"/>
          </p:cNvSpPr>
          <p:nvPr>
            <p:ph type="title"/>
          </p:nvPr>
        </p:nvSpPr>
        <p:spPr/>
        <p:txBody>
          <a:bodyPr/>
          <a:lstStyle/>
          <a:p>
            <a:r>
              <a:rPr lang="en-US" b="1" dirty="0"/>
              <a:t>8. Love the sinner, hate the sin</a:t>
            </a:r>
          </a:p>
        </p:txBody>
      </p:sp>
      <p:sp>
        <p:nvSpPr>
          <p:cNvPr id="3" name="Content Placeholder 2">
            <a:extLst>
              <a:ext uri="{FF2B5EF4-FFF2-40B4-BE49-F238E27FC236}">
                <a16:creationId xmlns:a16="http://schemas.microsoft.com/office/drawing/2014/main" id="{8692E6D6-9928-1C80-2EF6-F46B69D216C6}"/>
              </a:ext>
            </a:extLst>
          </p:cNvPr>
          <p:cNvSpPr>
            <a:spLocks noGrp="1"/>
          </p:cNvSpPr>
          <p:nvPr>
            <p:ph idx="1"/>
          </p:nvPr>
        </p:nvSpPr>
        <p:spPr/>
        <p:txBody>
          <a:bodyPr>
            <a:normAutofit/>
          </a:bodyPr>
          <a:lstStyle/>
          <a:p>
            <a:pPr marR="0" algn="l" rtl="0"/>
            <a:r>
              <a:rPr lang="en-US" b="1" i="0" u="none" strike="noStrike" baseline="0" dirty="0">
                <a:latin typeface="Verdana" panose="020B0604030504040204" pitchFamily="34" charset="0"/>
              </a:rPr>
              <a:t>(Galatians 6:1)  Brethren, if a man is overtaken in any trespass, you who </a:t>
            </a:r>
            <a:r>
              <a:rPr lang="en-US" b="1" i="1" u="none" strike="noStrike" baseline="0" dirty="0">
                <a:latin typeface="Verdana" panose="020B0604030504040204" pitchFamily="34" charset="0"/>
              </a:rPr>
              <a:t>are</a:t>
            </a:r>
            <a:r>
              <a:rPr lang="en-US" b="1" i="0" u="none" strike="noStrike" baseline="0" dirty="0">
                <a:latin typeface="Verdana" panose="020B0604030504040204" pitchFamily="34" charset="0"/>
              </a:rPr>
              <a:t> spiritual restore such a one in a spirit of gentleness, considering yourself lest you also be tempted.</a:t>
            </a:r>
          </a:p>
          <a:p>
            <a:pPr marR="0" algn="l" rtl="0"/>
            <a:r>
              <a:rPr lang="en-US" b="1" i="0" u="none" strike="noStrike" baseline="0" dirty="0">
                <a:latin typeface="Verdana" panose="020B0604030504040204" pitchFamily="34" charset="0"/>
              </a:rPr>
              <a:t>(Galatians 6:2)  Bear one another's burdens, and so fulfill the law of Christ.</a:t>
            </a:r>
          </a:p>
          <a:p>
            <a:pPr marL="0" marR="0" indent="0" algn="l" rtl="0">
              <a:buNone/>
            </a:pPr>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173540799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38EC5-642F-695D-D1F3-224B7BAC53F2}"/>
              </a:ext>
            </a:extLst>
          </p:cNvPr>
          <p:cNvSpPr>
            <a:spLocks noGrp="1"/>
          </p:cNvSpPr>
          <p:nvPr>
            <p:ph type="title"/>
          </p:nvPr>
        </p:nvSpPr>
        <p:spPr/>
        <p:txBody>
          <a:bodyPr/>
          <a:lstStyle/>
          <a:p>
            <a:r>
              <a:rPr lang="en-US" b="1" dirty="0"/>
              <a:t>8. Love the sinner, hate the sin</a:t>
            </a:r>
          </a:p>
        </p:txBody>
      </p:sp>
      <p:sp>
        <p:nvSpPr>
          <p:cNvPr id="3" name="Content Placeholder 2">
            <a:extLst>
              <a:ext uri="{FF2B5EF4-FFF2-40B4-BE49-F238E27FC236}">
                <a16:creationId xmlns:a16="http://schemas.microsoft.com/office/drawing/2014/main" id="{8692E6D6-9928-1C80-2EF6-F46B69D216C6}"/>
              </a:ext>
            </a:extLst>
          </p:cNvPr>
          <p:cNvSpPr>
            <a:spLocks noGrp="1"/>
          </p:cNvSpPr>
          <p:nvPr>
            <p:ph idx="1"/>
          </p:nvPr>
        </p:nvSpPr>
        <p:spPr>
          <a:xfrm>
            <a:off x="1141412" y="2097088"/>
            <a:ext cx="9905999" cy="4142393"/>
          </a:xfrm>
        </p:spPr>
        <p:txBody>
          <a:bodyPr>
            <a:normAutofit/>
          </a:bodyPr>
          <a:lstStyle/>
          <a:p>
            <a:pPr marR="0" algn="l" rtl="0"/>
            <a:r>
              <a:rPr lang="en-US" b="1" i="0" u="none" strike="noStrike" baseline="0" dirty="0">
                <a:latin typeface="Verdana" panose="020B0604030504040204" pitchFamily="34" charset="0"/>
              </a:rPr>
              <a:t>(James 5:19)  Brethren, if anyone among you wanders from the truth, and someone turns him back,</a:t>
            </a:r>
          </a:p>
          <a:p>
            <a:pPr marR="0" algn="l" rtl="0"/>
            <a:r>
              <a:rPr lang="en-US" b="1" i="0" u="none" strike="noStrike" baseline="0" dirty="0">
                <a:latin typeface="Verdana" panose="020B0604030504040204" pitchFamily="34" charset="0"/>
              </a:rPr>
              <a:t>(James 5:20)  let him know that he who turns a sinner from the error of his way will save a soul from death and cover a multitude of sins</a:t>
            </a:r>
          </a:p>
          <a:p>
            <a:r>
              <a:rPr lang="en-US" b="1" i="0" u="none" strike="noStrike" baseline="0" dirty="0">
                <a:latin typeface="Verdana" panose="020B0604030504040204" pitchFamily="34" charset="0"/>
              </a:rPr>
              <a:t>(Amos 5:15)  Hate evil, love good; Establish justice in the gate. It may be that the LORD God of hosts Will be gracious to the remnant of Joseph.</a:t>
            </a:r>
          </a:p>
        </p:txBody>
      </p:sp>
    </p:spTree>
    <p:extLst>
      <p:ext uri="{BB962C8B-B14F-4D97-AF65-F5344CB8AC3E}">
        <p14:creationId xmlns:p14="http://schemas.microsoft.com/office/powerpoint/2010/main" val="129227002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38EC5-642F-695D-D1F3-224B7BAC53F2}"/>
              </a:ext>
            </a:extLst>
          </p:cNvPr>
          <p:cNvSpPr>
            <a:spLocks noGrp="1"/>
          </p:cNvSpPr>
          <p:nvPr>
            <p:ph type="title"/>
          </p:nvPr>
        </p:nvSpPr>
        <p:spPr/>
        <p:txBody>
          <a:bodyPr/>
          <a:lstStyle/>
          <a:p>
            <a:r>
              <a:rPr lang="en-US" b="1" dirty="0"/>
              <a:t>9. Be in the world, not of the world</a:t>
            </a:r>
          </a:p>
        </p:txBody>
      </p:sp>
      <p:sp>
        <p:nvSpPr>
          <p:cNvPr id="3" name="Content Placeholder 2">
            <a:extLst>
              <a:ext uri="{FF2B5EF4-FFF2-40B4-BE49-F238E27FC236}">
                <a16:creationId xmlns:a16="http://schemas.microsoft.com/office/drawing/2014/main" id="{8692E6D6-9928-1C80-2EF6-F46B69D216C6}"/>
              </a:ext>
            </a:extLst>
          </p:cNvPr>
          <p:cNvSpPr>
            <a:spLocks noGrp="1"/>
          </p:cNvSpPr>
          <p:nvPr>
            <p:ph idx="1"/>
          </p:nvPr>
        </p:nvSpPr>
        <p:spPr/>
        <p:txBody>
          <a:bodyPr>
            <a:normAutofit/>
          </a:bodyPr>
          <a:lstStyle/>
          <a:p>
            <a:r>
              <a:rPr lang="en-US" b="1" i="0" u="none" strike="noStrike" baseline="0" dirty="0">
                <a:latin typeface="Verdana" panose="020B0604030504040204" pitchFamily="34" charset="0"/>
              </a:rPr>
              <a:t>(John 15:19)  If you were of the world, the world would love its own. Yet because you are not of the world, but I chose you out of the world, therefore the world hates you.</a:t>
            </a:r>
          </a:p>
          <a:p>
            <a:r>
              <a:rPr lang="en-US" b="1" dirty="0">
                <a:latin typeface="Verdana" panose="020B0604030504040204" pitchFamily="34" charset="0"/>
              </a:rPr>
              <a:t>Our focus is not in this world.</a:t>
            </a:r>
          </a:p>
          <a:p>
            <a:r>
              <a:rPr lang="en-US" b="1" i="0" u="none" strike="noStrike" baseline="0" dirty="0">
                <a:latin typeface="Verdana" panose="020B0604030504040204" pitchFamily="34" charset="0"/>
              </a:rPr>
              <a:t>We must not “love the world” (1 John 2:15)</a:t>
            </a:r>
          </a:p>
          <a:p>
            <a:pPr marR="0" algn="l" rtl="0"/>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226387180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38EC5-642F-695D-D1F3-224B7BAC53F2}"/>
              </a:ext>
            </a:extLst>
          </p:cNvPr>
          <p:cNvSpPr>
            <a:spLocks noGrp="1"/>
          </p:cNvSpPr>
          <p:nvPr>
            <p:ph type="title"/>
          </p:nvPr>
        </p:nvSpPr>
        <p:spPr/>
        <p:txBody>
          <a:bodyPr/>
          <a:lstStyle/>
          <a:p>
            <a:r>
              <a:rPr lang="en-US" b="1" dirty="0"/>
              <a:t>10. God helps those who help themselves</a:t>
            </a:r>
          </a:p>
        </p:txBody>
      </p:sp>
      <p:sp>
        <p:nvSpPr>
          <p:cNvPr id="3" name="Content Placeholder 2">
            <a:extLst>
              <a:ext uri="{FF2B5EF4-FFF2-40B4-BE49-F238E27FC236}">
                <a16:creationId xmlns:a16="http://schemas.microsoft.com/office/drawing/2014/main" id="{8692E6D6-9928-1C80-2EF6-F46B69D216C6}"/>
              </a:ext>
            </a:extLst>
          </p:cNvPr>
          <p:cNvSpPr>
            <a:spLocks noGrp="1"/>
          </p:cNvSpPr>
          <p:nvPr>
            <p:ph idx="1"/>
          </p:nvPr>
        </p:nvSpPr>
        <p:spPr>
          <a:xfrm>
            <a:off x="1141412" y="1802296"/>
            <a:ext cx="9905999" cy="4731025"/>
          </a:xfrm>
        </p:spPr>
        <p:txBody>
          <a:bodyPr>
            <a:normAutofit/>
          </a:bodyPr>
          <a:lstStyle/>
          <a:p>
            <a:pPr marR="0" algn="l" rtl="0"/>
            <a:r>
              <a:rPr lang="en-US" b="1" i="0" u="none" strike="noStrike" baseline="0" dirty="0">
                <a:latin typeface="Verdana" panose="020B0604030504040204" pitchFamily="34" charset="0"/>
              </a:rPr>
              <a:t>Truth is – the opposite.</a:t>
            </a:r>
          </a:p>
          <a:p>
            <a:pPr marR="0" algn="l" rtl="0"/>
            <a:r>
              <a:rPr lang="en-US" b="1" dirty="0">
                <a:latin typeface="Verdana" panose="020B0604030504040204" pitchFamily="34" charset="0"/>
              </a:rPr>
              <a:t>God helps those who can’t help themselves.</a:t>
            </a:r>
          </a:p>
          <a:p>
            <a:r>
              <a:rPr lang="en-US" b="1" i="0" u="none" strike="noStrike" baseline="0" dirty="0">
                <a:latin typeface="Verdana" panose="020B0604030504040204" pitchFamily="34" charset="0"/>
              </a:rPr>
              <a:t>(Romans 5:6)  For when we were still without strength, in due time Christ died for the ungodly.</a:t>
            </a:r>
          </a:p>
          <a:p>
            <a:r>
              <a:rPr lang="en-US" b="1" i="0" u="none" strike="noStrike" baseline="0" dirty="0">
                <a:latin typeface="Verdana" panose="020B0604030504040204" pitchFamily="34" charset="0"/>
              </a:rPr>
              <a:t>(Isaiah 25:4)  For You have been a strength to the poor, A strength to the needy in his distress, A refuge from the storm, A shade from the heat; For the blast of the terrible ones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as a storm </a:t>
            </a:r>
            <a:r>
              <a:rPr lang="en-US" b="1" i="1" u="none" strike="noStrike" baseline="0" dirty="0">
                <a:latin typeface="Verdana" panose="020B0604030504040204" pitchFamily="34" charset="0"/>
              </a:rPr>
              <a:t>against</a:t>
            </a:r>
            <a:r>
              <a:rPr lang="en-US" b="1" i="0" u="none" strike="noStrike" baseline="0" dirty="0">
                <a:latin typeface="Verdana" panose="020B0604030504040204" pitchFamily="34" charset="0"/>
              </a:rPr>
              <a:t> the wall.</a:t>
            </a:r>
          </a:p>
        </p:txBody>
      </p:sp>
    </p:spTree>
    <p:extLst>
      <p:ext uri="{BB962C8B-B14F-4D97-AF65-F5344CB8AC3E}">
        <p14:creationId xmlns:p14="http://schemas.microsoft.com/office/powerpoint/2010/main" val="189616922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38EC5-642F-695D-D1F3-224B7BAC53F2}"/>
              </a:ext>
            </a:extLst>
          </p:cNvPr>
          <p:cNvSpPr>
            <a:spLocks noGrp="1"/>
          </p:cNvSpPr>
          <p:nvPr>
            <p:ph type="title"/>
          </p:nvPr>
        </p:nvSpPr>
        <p:spPr/>
        <p:txBody>
          <a:bodyPr/>
          <a:lstStyle/>
          <a:p>
            <a:r>
              <a:rPr lang="en-US" b="1" dirty="0"/>
              <a:t>11. God will not give you more than you can handle</a:t>
            </a:r>
          </a:p>
        </p:txBody>
      </p:sp>
      <p:sp>
        <p:nvSpPr>
          <p:cNvPr id="3" name="Content Placeholder 2">
            <a:extLst>
              <a:ext uri="{FF2B5EF4-FFF2-40B4-BE49-F238E27FC236}">
                <a16:creationId xmlns:a16="http://schemas.microsoft.com/office/drawing/2014/main" id="{8692E6D6-9928-1C80-2EF6-F46B69D216C6}"/>
              </a:ext>
            </a:extLst>
          </p:cNvPr>
          <p:cNvSpPr>
            <a:spLocks noGrp="1"/>
          </p:cNvSpPr>
          <p:nvPr>
            <p:ph idx="1"/>
          </p:nvPr>
        </p:nvSpPr>
        <p:spPr>
          <a:xfrm>
            <a:off x="1141412" y="2305878"/>
            <a:ext cx="9905999" cy="4227443"/>
          </a:xfrm>
        </p:spPr>
        <p:txBody>
          <a:bodyPr>
            <a:normAutofit/>
          </a:bodyPr>
          <a:lstStyle/>
          <a:p>
            <a:r>
              <a:rPr lang="en-US" b="1" i="0" u="none" strike="noStrike" baseline="0" dirty="0">
                <a:latin typeface="Verdana" panose="020B0604030504040204" pitchFamily="34" charset="0"/>
              </a:rPr>
              <a:t>(1 Corinthians 10:13)  No temptation has overtaken you except such as is common to man; but God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faithful, who will not allow you to be tempted beyond what you are able, but with the temptation will also make the way of escape, that you may be able to bear </a:t>
            </a:r>
            <a:r>
              <a:rPr lang="en-US" b="1" i="1" u="none" strike="noStrike" baseline="0" dirty="0">
                <a:latin typeface="Verdana" panose="020B0604030504040204" pitchFamily="34" charset="0"/>
              </a:rPr>
              <a:t>it.</a:t>
            </a:r>
            <a:endParaRPr lang="en-US" b="1" i="0" u="none" strike="noStrike" baseline="0" dirty="0">
              <a:latin typeface="Verdana" panose="020B0604030504040204" pitchFamily="34" charset="0"/>
            </a:endParaRPr>
          </a:p>
          <a:p>
            <a:pPr marR="0" algn="l" rtl="0"/>
            <a:r>
              <a:rPr lang="en-US" b="1" i="0" u="none" strike="noStrike" baseline="0" dirty="0">
                <a:latin typeface="Verdana" panose="020B0604030504040204" pitchFamily="34" charset="0"/>
              </a:rPr>
              <a:t>The idea is here, but the exact words often quoted do not appear in the Bible.</a:t>
            </a:r>
          </a:p>
        </p:txBody>
      </p:sp>
    </p:spTree>
    <p:extLst>
      <p:ext uri="{BB962C8B-B14F-4D97-AF65-F5344CB8AC3E}">
        <p14:creationId xmlns:p14="http://schemas.microsoft.com/office/powerpoint/2010/main" val="192112869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52D48-1FE3-3DFB-E204-3A72B4B68C23}"/>
              </a:ext>
            </a:extLst>
          </p:cNvPr>
          <p:cNvSpPr>
            <a:spLocks noGrp="1"/>
          </p:cNvSpPr>
          <p:nvPr>
            <p:ph type="title"/>
          </p:nvPr>
        </p:nvSpPr>
        <p:spPr/>
        <p:txBody>
          <a:bodyPr/>
          <a:lstStyle/>
          <a:p>
            <a:r>
              <a:rPr lang="en-US" b="1" dirty="0"/>
              <a:t>Knowing the bible is important</a:t>
            </a:r>
          </a:p>
        </p:txBody>
      </p:sp>
      <p:sp>
        <p:nvSpPr>
          <p:cNvPr id="3" name="Content Placeholder 2">
            <a:extLst>
              <a:ext uri="{FF2B5EF4-FFF2-40B4-BE49-F238E27FC236}">
                <a16:creationId xmlns:a16="http://schemas.microsoft.com/office/drawing/2014/main" id="{804DE18F-33CC-2A23-8578-FD70BE86BE1B}"/>
              </a:ext>
            </a:extLst>
          </p:cNvPr>
          <p:cNvSpPr>
            <a:spLocks noGrp="1"/>
          </p:cNvSpPr>
          <p:nvPr>
            <p:ph idx="1"/>
          </p:nvPr>
        </p:nvSpPr>
        <p:spPr/>
        <p:txBody>
          <a:bodyPr>
            <a:normAutofit/>
          </a:bodyPr>
          <a:lstStyle/>
          <a:p>
            <a:r>
              <a:rPr lang="en-US" sz="2800" b="1" dirty="0">
                <a:latin typeface="Verdana" panose="020B0604030504040204" pitchFamily="34" charset="0"/>
                <a:ea typeface="Verdana" panose="020B0604030504040204" pitchFamily="34" charset="0"/>
              </a:rPr>
              <a:t>We insist that people pay attention to the words in the Bible.</a:t>
            </a:r>
          </a:p>
          <a:p>
            <a:r>
              <a:rPr lang="en-US" sz="2800" b="1" dirty="0">
                <a:latin typeface="Verdana" panose="020B0604030504040204" pitchFamily="34" charset="0"/>
                <a:ea typeface="Verdana" panose="020B0604030504040204" pitchFamily="34" charset="0"/>
              </a:rPr>
              <a:t>Buried in baptism – is not sprinkling or pouring</a:t>
            </a:r>
          </a:p>
          <a:p>
            <a:r>
              <a:rPr lang="en-US" sz="2800" b="1" dirty="0">
                <a:latin typeface="Verdana" panose="020B0604030504040204" pitchFamily="34" charset="0"/>
                <a:ea typeface="Verdana" panose="020B0604030504040204" pitchFamily="34" charset="0"/>
              </a:rPr>
              <a:t>Sing – does not mean play a piano</a:t>
            </a:r>
          </a:p>
        </p:txBody>
      </p:sp>
    </p:spTree>
    <p:extLst>
      <p:ext uri="{BB962C8B-B14F-4D97-AF65-F5344CB8AC3E}">
        <p14:creationId xmlns:p14="http://schemas.microsoft.com/office/powerpoint/2010/main" val="313495357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52D48-1FE3-3DFB-E204-3A72B4B68C23}"/>
              </a:ext>
            </a:extLst>
          </p:cNvPr>
          <p:cNvSpPr>
            <a:spLocks noGrp="1"/>
          </p:cNvSpPr>
          <p:nvPr>
            <p:ph type="title"/>
          </p:nvPr>
        </p:nvSpPr>
        <p:spPr/>
        <p:txBody>
          <a:bodyPr/>
          <a:lstStyle/>
          <a:p>
            <a:r>
              <a:rPr lang="en-US" b="1" dirty="0"/>
              <a:t>Some “quote” the bible </a:t>
            </a:r>
          </a:p>
        </p:txBody>
      </p:sp>
      <p:sp>
        <p:nvSpPr>
          <p:cNvPr id="3" name="Content Placeholder 2">
            <a:extLst>
              <a:ext uri="{FF2B5EF4-FFF2-40B4-BE49-F238E27FC236}">
                <a16:creationId xmlns:a16="http://schemas.microsoft.com/office/drawing/2014/main" id="{804DE18F-33CC-2A23-8578-FD70BE86BE1B}"/>
              </a:ext>
            </a:extLst>
          </p:cNvPr>
          <p:cNvSpPr>
            <a:spLocks noGrp="1"/>
          </p:cNvSpPr>
          <p:nvPr>
            <p:ph idx="1"/>
          </p:nvPr>
        </p:nvSpPr>
        <p:spPr/>
        <p:txBody>
          <a:bodyPr>
            <a:normAutofit/>
          </a:bodyPr>
          <a:lstStyle/>
          <a:p>
            <a:r>
              <a:rPr lang="en-US" sz="2800" b="1" dirty="0">
                <a:latin typeface="Verdana" panose="020B0604030504040204" pitchFamily="34" charset="0"/>
                <a:ea typeface="Verdana" panose="020B0604030504040204" pitchFamily="34" charset="0"/>
              </a:rPr>
              <a:t>Many will “quote” some statement as if it is from the Bible.</a:t>
            </a:r>
          </a:p>
          <a:p>
            <a:r>
              <a:rPr lang="en-US" sz="2800" b="1" dirty="0">
                <a:latin typeface="Verdana" panose="020B0604030504040204" pitchFamily="34" charset="0"/>
                <a:ea typeface="Verdana" panose="020B0604030504040204" pitchFamily="34" charset="0"/>
              </a:rPr>
              <a:t>However, these quotes do not exist in the Bible – anywhere.</a:t>
            </a:r>
          </a:p>
          <a:p>
            <a:r>
              <a:rPr lang="en-US" sz="2800" b="1" dirty="0">
                <a:latin typeface="Verdana" panose="020B0604030504040204" pitchFamily="34" charset="0"/>
                <a:ea typeface="Verdana" panose="020B0604030504040204" pitchFamily="34" charset="0"/>
              </a:rPr>
              <a:t>Today I want to examine some of these, often quoted, ideas.</a:t>
            </a:r>
          </a:p>
        </p:txBody>
      </p:sp>
    </p:spTree>
    <p:extLst>
      <p:ext uri="{BB962C8B-B14F-4D97-AF65-F5344CB8AC3E}">
        <p14:creationId xmlns:p14="http://schemas.microsoft.com/office/powerpoint/2010/main" val="269492020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38EC5-642F-695D-D1F3-224B7BAC53F2}"/>
              </a:ext>
            </a:extLst>
          </p:cNvPr>
          <p:cNvSpPr>
            <a:spLocks noGrp="1"/>
          </p:cNvSpPr>
          <p:nvPr>
            <p:ph type="title"/>
          </p:nvPr>
        </p:nvSpPr>
        <p:spPr/>
        <p:txBody>
          <a:bodyPr/>
          <a:lstStyle/>
          <a:p>
            <a:r>
              <a:rPr lang="en-US" b="1" dirty="0"/>
              <a:t>1. Eve ate an apple</a:t>
            </a:r>
          </a:p>
        </p:txBody>
      </p:sp>
      <p:sp>
        <p:nvSpPr>
          <p:cNvPr id="3" name="Content Placeholder 2">
            <a:extLst>
              <a:ext uri="{FF2B5EF4-FFF2-40B4-BE49-F238E27FC236}">
                <a16:creationId xmlns:a16="http://schemas.microsoft.com/office/drawing/2014/main" id="{8692E6D6-9928-1C80-2EF6-F46B69D216C6}"/>
              </a:ext>
            </a:extLst>
          </p:cNvPr>
          <p:cNvSpPr>
            <a:spLocks noGrp="1"/>
          </p:cNvSpPr>
          <p:nvPr>
            <p:ph idx="1"/>
          </p:nvPr>
        </p:nvSpPr>
        <p:spPr/>
        <p:txBody>
          <a:bodyPr/>
          <a:lstStyle/>
          <a:p>
            <a:r>
              <a:rPr lang="en-US" b="1" i="0" u="none" strike="noStrike" baseline="0" dirty="0">
                <a:latin typeface="Verdana" panose="020B0604030504040204" pitchFamily="34" charset="0"/>
              </a:rPr>
              <a:t>(Genesis 3:6)  So when the woman saw that the tree </a:t>
            </a:r>
            <a:r>
              <a:rPr lang="en-US" b="1" i="1" u="none" strike="noStrike" baseline="0" dirty="0">
                <a:latin typeface="Verdana" panose="020B0604030504040204" pitchFamily="34" charset="0"/>
              </a:rPr>
              <a:t>was</a:t>
            </a:r>
            <a:r>
              <a:rPr lang="en-US" b="1" i="0" u="none" strike="noStrike" baseline="0" dirty="0">
                <a:latin typeface="Verdana" panose="020B0604030504040204" pitchFamily="34" charset="0"/>
              </a:rPr>
              <a:t> good for food, that it </a:t>
            </a:r>
            <a:r>
              <a:rPr lang="en-US" b="1" i="1" u="none" strike="noStrike" baseline="0" dirty="0">
                <a:latin typeface="Verdana" panose="020B0604030504040204" pitchFamily="34" charset="0"/>
              </a:rPr>
              <a:t>was</a:t>
            </a:r>
            <a:r>
              <a:rPr lang="en-US" b="1" i="0" u="none" strike="noStrike" baseline="0" dirty="0">
                <a:latin typeface="Verdana" panose="020B0604030504040204" pitchFamily="34" charset="0"/>
              </a:rPr>
              <a:t> pleasant to the eyes, and a tree desirable to make </a:t>
            </a:r>
            <a:r>
              <a:rPr lang="en-US" b="1" i="1" u="none" strike="noStrike" baseline="0" dirty="0">
                <a:latin typeface="Verdana" panose="020B0604030504040204" pitchFamily="34" charset="0"/>
              </a:rPr>
              <a:t>one</a:t>
            </a:r>
            <a:r>
              <a:rPr lang="en-US" b="1" i="0" u="none" strike="noStrike" baseline="0" dirty="0">
                <a:latin typeface="Verdana" panose="020B0604030504040204" pitchFamily="34" charset="0"/>
              </a:rPr>
              <a:t> wise, she took of its fruit and ate. She also gave to her husband with her, and he ate.</a:t>
            </a:r>
          </a:p>
          <a:p>
            <a:r>
              <a:rPr lang="en-US" b="1" dirty="0">
                <a:latin typeface="Verdana" panose="020B0604030504040204" pitchFamily="34" charset="0"/>
              </a:rPr>
              <a:t>Hebrew word = generic for “fruit”</a:t>
            </a:r>
          </a:p>
          <a:p>
            <a:r>
              <a:rPr lang="en-US" b="1" i="0" u="none" strike="noStrike" baseline="0" dirty="0">
                <a:latin typeface="Verdana" panose="020B0604030504040204" pitchFamily="34" charset="0"/>
              </a:rPr>
              <a:t>The Bible does not say what type of fruit it was.</a:t>
            </a:r>
          </a:p>
          <a:p>
            <a:endParaRPr lang="en-US" dirty="0"/>
          </a:p>
        </p:txBody>
      </p:sp>
    </p:spTree>
    <p:extLst>
      <p:ext uri="{BB962C8B-B14F-4D97-AF65-F5344CB8AC3E}">
        <p14:creationId xmlns:p14="http://schemas.microsoft.com/office/powerpoint/2010/main" val="15675287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38EC5-642F-695D-D1F3-224B7BAC53F2}"/>
              </a:ext>
            </a:extLst>
          </p:cNvPr>
          <p:cNvSpPr>
            <a:spLocks noGrp="1"/>
          </p:cNvSpPr>
          <p:nvPr>
            <p:ph type="title"/>
          </p:nvPr>
        </p:nvSpPr>
        <p:spPr/>
        <p:txBody>
          <a:bodyPr/>
          <a:lstStyle/>
          <a:p>
            <a:r>
              <a:rPr lang="en-US" b="1" dirty="0"/>
              <a:t>2. Three wise men</a:t>
            </a:r>
          </a:p>
        </p:txBody>
      </p:sp>
      <p:sp>
        <p:nvSpPr>
          <p:cNvPr id="3" name="Content Placeholder 2">
            <a:extLst>
              <a:ext uri="{FF2B5EF4-FFF2-40B4-BE49-F238E27FC236}">
                <a16:creationId xmlns:a16="http://schemas.microsoft.com/office/drawing/2014/main" id="{8692E6D6-9928-1C80-2EF6-F46B69D216C6}"/>
              </a:ext>
            </a:extLst>
          </p:cNvPr>
          <p:cNvSpPr>
            <a:spLocks noGrp="1"/>
          </p:cNvSpPr>
          <p:nvPr>
            <p:ph idx="1"/>
          </p:nvPr>
        </p:nvSpPr>
        <p:spPr/>
        <p:txBody>
          <a:bodyPr/>
          <a:lstStyle/>
          <a:p>
            <a:r>
              <a:rPr lang="en-US" b="1" i="0" u="none" strike="noStrike" baseline="0" dirty="0">
                <a:latin typeface="Verdana" panose="020B0604030504040204" pitchFamily="34" charset="0"/>
              </a:rPr>
              <a:t>(Matthew 2:1)  Now after Jesus was born in Bethlehem of Judea in the days of Herod the king, behold, wise men from the East came to Jerusalem,</a:t>
            </a:r>
          </a:p>
          <a:p>
            <a:r>
              <a:rPr lang="en-US" b="1" dirty="0">
                <a:latin typeface="Verdana" panose="020B0604030504040204" pitchFamily="34" charset="0"/>
              </a:rPr>
              <a:t>They brought 3 gifts that are mentioned.</a:t>
            </a:r>
          </a:p>
          <a:p>
            <a:r>
              <a:rPr lang="en-US" b="1" i="0" u="none" strike="noStrike" baseline="0" dirty="0">
                <a:latin typeface="Verdana" panose="020B0604030504040204" pitchFamily="34" charset="0"/>
              </a:rPr>
              <a:t>They travelled over 800 miles </a:t>
            </a:r>
            <a:r>
              <a:rPr lang="en-US" b="1" dirty="0">
                <a:latin typeface="Verdana" panose="020B0604030504040204" pitchFamily="34" charset="0"/>
              </a:rPr>
              <a:t>across the desert.</a:t>
            </a:r>
          </a:p>
          <a:p>
            <a:r>
              <a:rPr lang="en-US" b="1" i="0" u="none" strike="noStrike" baseline="0" dirty="0">
                <a:latin typeface="Verdana" panose="020B0604030504040204" pitchFamily="34" charset="0"/>
              </a:rPr>
              <a:t>It is likely that there were several in </a:t>
            </a:r>
            <a:r>
              <a:rPr lang="en-US" b="1" dirty="0">
                <a:latin typeface="Verdana" panose="020B0604030504040204" pitchFamily="34" charset="0"/>
              </a:rPr>
              <a:t>the group.</a:t>
            </a:r>
            <a:endParaRPr lang="en-US" b="1" i="0" u="none" strike="noStrike" baseline="0" dirty="0">
              <a:latin typeface="Verdana" panose="020B0604030504040204" pitchFamily="34" charset="0"/>
            </a:endParaRPr>
          </a:p>
          <a:p>
            <a:endParaRPr lang="en-US" dirty="0"/>
          </a:p>
        </p:txBody>
      </p:sp>
    </p:spTree>
    <p:extLst>
      <p:ext uri="{BB962C8B-B14F-4D97-AF65-F5344CB8AC3E}">
        <p14:creationId xmlns:p14="http://schemas.microsoft.com/office/powerpoint/2010/main" val="2434629431"/>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38EC5-642F-695D-D1F3-224B7BAC53F2}"/>
              </a:ext>
            </a:extLst>
          </p:cNvPr>
          <p:cNvSpPr>
            <a:spLocks noGrp="1"/>
          </p:cNvSpPr>
          <p:nvPr>
            <p:ph type="title"/>
          </p:nvPr>
        </p:nvSpPr>
        <p:spPr/>
        <p:txBody>
          <a:bodyPr/>
          <a:lstStyle/>
          <a:p>
            <a:r>
              <a:rPr lang="en-US" b="1" dirty="0"/>
              <a:t>3. A “whale” swallowed </a:t>
            </a:r>
            <a:r>
              <a:rPr lang="en-US" b="1" dirty="0" err="1"/>
              <a:t>jonah</a:t>
            </a:r>
            <a:endParaRPr lang="en-US" b="1" dirty="0"/>
          </a:p>
        </p:txBody>
      </p:sp>
      <p:sp>
        <p:nvSpPr>
          <p:cNvPr id="3" name="Content Placeholder 2">
            <a:extLst>
              <a:ext uri="{FF2B5EF4-FFF2-40B4-BE49-F238E27FC236}">
                <a16:creationId xmlns:a16="http://schemas.microsoft.com/office/drawing/2014/main" id="{8692E6D6-9928-1C80-2EF6-F46B69D216C6}"/>
              </a:ext>
            </a:extLst>
          </p:cNvPr>
          <p:cNvSpPr>
            <a:spLocks noGrp="1"/>
          </p:cNvSpPr>
          <p:nvPr>
            <p:ph idx="1"/>
          </p:nvPr>
        </p:nvSpPr>
        <p:spPr/>
        <p:txBody>
          <a:bodyPr/>
          <a:lstStyle/>
          <a:p>
            <a:pPr marR="0" algn="l" rtl="0"/>
            <a:r>
              <a:rPr lang="en-US" b="1" i="0" u="none" strike="noStrike" baseline="0" dirty="0">
                <a:latin typeface="Verdana" panose="020B0604030504040204" pitchFamily="34" charset="0"/>
              </a:rPr>
              <a:t>(Jonah 1:17)  Now the LORD had prepared a great fish to swallow Jonah. And Jonah was in the belly of the fish three days and three nights.</a:t>
            </a:r>
          </a:p>
          <a:p>
            <a:pPr marR="0" algn="l" rtl="0"/>
            <a:r>
              <a:rPr lang="en-US" b="1" i="0" u="none" strike="noStrike" baseline="0" dirty="0">
                <a:latin typeface="Verdana" panose="020B0604030504040204" pitchFamily="34" charset="0"/>
              </a:rPr>
              <a:t>It was specially “prepared” by God.</a:t>
            </a:r>
          </a:p>
          <a:p>
            <a:pPr marR="0" algn="l" rtl="0"/>
            <a:r>
              <a:rPr lang="en-US" b="1" dirty="0">
                <a:latin typeface="Verdana" panose="020B0604030504040204" pitchFamily="34" charset="0"/>
              </a:rPr>
              <a:t>It was large enough for Jonah to exist for 3 days inside this “great fish.”</a:t>
            </a:r>
            <a:endParaRPr lang="en-US" b="1" i="0" u="none" strike="noStrike" baseline="0" dirty="0">
              <a:latin typeface="Verdana" panose="020B0604030504040204" pitchFamily="34" charset="0"/>
            </a:endParaRPr>
          </a:p>
          <a:p>
            <a:endParaRPr lang="en-US" dirty="0"/>
          </a:p>
        </p:txBody>
      </p:sp>
    </p:spTree>
    <p:extLst>
      <p:ext uri="{BB962C8B-B14F-4D97-AF65-F5344CB8AC3E}">
        <p14:creationId xmlns:p14="http://schemas.microsoft.com/office/powerpoint/2010/main" val="78302941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38EC5-642F-695D-D1F3-224B7BAC53F2}"/>
              </a:ext>
            </a:extLst>
          </p:cNvPr>
          <p:cNvSpPr>
            <a:spLocks noGrp="1"/>
          </p:cNvSpPr>
          <p:nvPr>
            <p:ph type="title"/>
          </p:nvPr>
        </p:nvSpPr>
        <p:spPr/>
        <p:txBody>
          <a:bodyPr/>
          <a:lstStyle/>
          <a:p>
            <a:r>
              <a:rPr lang="en-US" b="1" dirty="0"/>
              <a:t>4. Money is the root of all evil</a:t>
            </a:r>
          </a:p>
        </p:txBody>
      </p:sp>
      <p:sp>
        <p:nvSpPr>
          <p:cNvPr id="3" name="Content Placeholder 2">
            <a:extLst>
              <a:ext uri="{FF2B5EF4-FFF2-40B4-BE49-F238E27FC236}">
                <a16:creationId xmlns:a16="http://schemas.microsoft.com/office/drawing/2014/main" id="{8692E6D6-9928-1C80-2EF6-F46B69D216C6}"/>
              </a:ext>
            </a:extLst>
          </p:cNvPr>
          <p:cNvSpPr>
            <a:spLocks noGrp="1"/>
          </p:cNvSpPr>
          <p:nvPr>
            <p:ph idx="1"/>
          </p:nvPr>
        </p:nvSpPr>
        <p:spPr/>
        <p:txBody>
          <a:bodyPr/>
          <a:lstStyle/>
          <a:p>
            <a:pPr marR="0" algn="l" rtl="0"/>
            <a:r>
              <a:rPr lang="en-US" b="1" i="0" u="none" strike="noStrike" baseline="0" dirty="0">
                <a:latin typeface="Verdana" panose="020B0604030504040204" pitchFamily="34" charset="0"/>
              </a:rPr>
              <a:t>(1 Timothy 6:10)  For the love of money is a root of all </a:t>
            </a:r>
            <a:r>
              <a:rPr lang="en-US" b="1" i="1" u="none" strike="noStrike" baseline="0" dirty="0">
                <a:latin typeface="Verdana" panose="020B0604030504040204" pitchFamily="34" charset="0"/>
              </a:rPr>
              <a:t>kinds of</a:t>
            </a:r>
            <a:r>
              <a:rPr lang="en-US" b="1" i="0" u="none" strike="noStrike" baseline="0" dirty="0">
                <a:latin typeface="Verdana" panose="020B0604030504040204" pitchFamily="34" charset="0"/>
              </a:rPr>
              <a:t> evil, for which some have strayed from the faith in their greediness, and pierced themselves through with many sorrows.</a:t>
            </a:r>
          </a:p>
          <a:p>
            <a:pPr marR="0" algn="l" rtl="0"/>
            <a:r>
              <a:rPr lang="en-US" b="1" dirty="0">
                <a:latin typeface="Verdana" panose="020B0604030504040204" pitchFamily="34" charset="0"/>
              </a:rPr>
              <a:t>Money is not good or evil.</a:t>
            </a:r>
          </a:p>
          <a:p>
            <a:pPr marR="0" algn="l" rtl="0"/>
            <a:r>
              <a:rPr lang="en-US" b="1" i="0" u="none" strike="noStrike" baseline="0" dirty="0">
                <a:latin typeface="Verdana" panose="020B0604030504040204" pitchFamily="34" charset="0"/>
              </a:rPr>
              <a:t>It is the LOVE of money the leads to many evil actions.</a:t>
            </a:r>
          </a:p>
        </p:txBody>
      </p:sp>
    </p:spTree>
    <p:extLst>
      <p:ext uri="{BB962C8B-B14F-4D97-AF65-F5344CB8AC3E}">
        <p14:creationId xmlns:p14="http://schemas.microsoft.com/office/powerpoint/2010/main" val="3497431497"/>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38EC5-642F-695D-D1F3-224B7BAC53F2}"/>
              </a:ext>
            </a:extLst>
          </p:cNvPr>
          <p:cNvSpPr>
            <a:spLocks noGrp="1"/>
          </p:cNvSpPr>
          <p:nvPr>
            <p:ph type="title"/>
          </p:nvPr>
        </p:nvSpPr>
        <p:spPr/>
        <p:txBody>
          <a:bodyPr/>
          <a:lstStyle/>
          <a:p>
            <a:r>
              <a:rPr lang="en-US" b="1" dirty="0"/>
              <a:t>5. This too shall pass</a:t>
            </a:r>
          </a:p>
        </p:txBody>
      </p:sp>
      <p:sp>
        <p:nvSpPr>
          <p:cNvPr id="3" name="Content Placeholder 2">
            <a:extLst>
              <a:ext uri="{FF2B5EF4-FFF2-40B4-BE49-F238E27FC236}">
                <a16:creationId xmlns:a16="http://schemas.microsoft.com/office/drawing/2014/main" id="{8692E6D6-9928-1C80-2EF6-F46B69D216C6}"/>
              </a:ext>
            </a:extLst>
          </p:cNvPr>
          <p:cNvSpPr>
            <a:spLocks noGrp="1"/>
          </p:cNvSpPr>
          <p:nvPr>
            <p:ph idx="1"/>
          </p:nvPr>
        </p:nvSpPr>
        <p:spPr/>
        <p:txBody>
          <a:bodyPr>
            <a:normAutofit/>
          </a:bodyPr>
          <a:lstStyle/>
          <a:p>
            <a:pPr marR="0" algn="l" rtl="0"/>
            <a:r>
              <a:rPr lang="en-US" b="1" i="0" u="none" strike="noStrike" baseline="0" dirty="0">
                <a:latin typeface="Verdana" panose="020B0604030504040204" pitchFamily="34" charset="0"/>
              </a:rPr>
              <a:t>(2 Corinthians 4:17)  For our light affliction, which is but for a moment, is working for us a far more exceeding </a:t>
            </a:r>
            <a:r>
              <a:rPr lang="en-US" b="1" i="1" u="none" strike="noStrike" baseline="0" dirty="0">
                <a:latin typeface="Verdana" panose="020B0604030504040204" pitchFamily="34" charset="0"/>
              </a:rPr>
              <a:t>and</a:t>
            </a:r>
            <a:r>
              <a:rPr lang="en-US" b="1" i="0" u="none" strike="noStrike" baseline="0" dirty="0">
                <a:latin typeface="Verdana" panose="020B0604030504040204" pitchFamily="34" charset="0"/>
              </a:rPr>
              <a:t> eternal weight of glory,</a:t>
            </a:r>
          </a:p>
          <a:p>
            <a:pPr marR="0" algn="l" rtl="0"/>
            <a:r>
              <a:rPr lang="en-US" b="1" i="0" u="none" strike="noStrike" baseline="0" dirty="0">
                <a:latin typeface="Verdana" panose="020B0604030504040204" pitchFamily="34" charset="0"/>
              </a:rPr>
              <a:t>(2 Corinthians 4:18)  while we do not look at the things which are seen, but at the things which are not seen. For the things which are seen </a:t>
            </a:r>
            <a:r>
              <a:rPr lang="en-US" b="1" i="1" u="none" strike="noStrike" baseline="0" dirty="0">
                <a:latin typeface="Verdana" panose="020B0604030504040204" pitchFamily="34" charset="0"/>
              </a:rPr>
              <a:t>are</a:t>
            </a:r>
            <a:r>
              <a:rPr lang="en-US" b="1" i="0" u="none" strike="noStrike" baseline="0" dirty="0">
                <a:latin typeface="Verdana" panose="020B0604030504040204" pitchFamily="34" charset="0"/>
              </a:rPr>
              <a:t> temporary, but the things which are not seen </a:t>
            </a:r>
            <a:r>
              <a:rPr lang="en-US" b="1" i="1" u="none" strike="noStrike" baseline="0" dirty="0">
                <a:latin typeface="Verdana" panose="020B0604030504040204" pitchFamily="34" charset="0"/>
              </a:rPr>
              <a:t>are</a:t>
            </a:r>
            <a:r>
              <a:rPr lang="en-US" b="1" i="0" u="none" strike="noStrike" baseline="0" dirty="0">
                <a:latin typeface="Verdana" panose="020B0604030504040204" pitchFamily="34" charset="0"/>
              </a:rPr>
              <a:t> eternal.</a:t>
            </a:r>
          </a:p>
        </p:txBody>
      </p:sp>
    </p:spTree>
    <p:extLst>
      <p:ext uri="{BB962C8B-B14F-4D97-AF65-F5344CB8AC3E}">
        <p14:creationId xmlns:p14="http://schemas.microsoft.com/office/powerpoint/2010/main" val="4200133382"/>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38EC5-642F-695D-D1F3-224B7BAC53F2}"/>
              </a:ext>
            </a:extLst>
          </p:cNvPr>
          <p:cNvSpPr>
            <a:spLocks noGrp="1"/>
          </p:cNvSpPr>
          <p:nvPr>
            <p:ph type="title"/>
          </p:nvPr>
        </p:nvSpPr>
        <p:spPr/>
        <p:txBody>
          <a:bodyPr/>
          <a:lstStyle/>
          <a:p>
            <a:r>
              <a:rPr lang="en-US" b="1" dirty="0"/>
              <a:t>6. Cleanliness is next to godliness</a:t>
            </a:r>
          </a:p>
        </p:txBody>
      </p:sp>
      <p:sp>
        <p:nvSpPr>
          <p:cNvPr id="3" name="Content Placeholder 2">
            <a:extLst>
              <a:ext uri="{FF2B5EF4-FFF2-40B4-BE49-F238E27FC236}">
                <a16:creationId xmlns:a16="http://schemas.microsoft.com/office/drawing/2014/main" id="{8692E6D6-9928-1C80-2EF6-F46B69D216C6}"/>
              </a:ext>
            </a:extLst>
          </p:cNvPr>
          <p:cNvSpPr>
            <a:spLocks noGrp="1"/>
          </p:cNvSpPr>
          <p:nvPr>
            <p:ph idx="1"/>
          </p:nvPr>
        </p:nvSpPr>
        <p:spPr/>
        <p:txBody>
          <a:bodyPr>
            <a:normAutofit/>
          </a:bodyPr>
          <a:lstStyle/>
          <a:p>
            <a:pPr marR="0" algn="l" rtl="0"/>
            <a:r>
              <a:rPr lang="en-US" b="1" i="0" u="none" strike="noStrike" baseline="0" dirty="0">
                <a:latin typeface="Verdana" panose="020B0604030504040204" pitchFamily="34" charset="0"/>
              </a:rPr>
              <a:t>Not sure the origin of this statement.</a:t>
            </a:r>
          </a:p>
          <a:p>
            <a:pPr marR="0" algn="l" rtl="0"/>
            <a:r>
              <a:rPr lang="en-US" b="1" dirty="0">
                <a:latin typeface="Verdana" panose="020B0604030504040204" pitchFamily="34" charset="0"/>
              </a:rPr>
              <a:t>Some have credited John Wesley with saying this in a sermon. (NOTE: John Wesley is the co-founder of the Methodist Church, with his brother, Charles.)</a:t>
            </a:r>
          </a:p>
          <a:p>
            <a:pPr marR="0" algn="l" rtl="0"/>
            <a:r>
              <a:rPr lang="en-US" b="1" i="0" u="none" strike="noStrike" baseline="0" dirty="0">
                <a:latin typeface="Verdana" panose="020B0604030504040204" pitchFamily="34" charset="0"/>
              </a:rPr>
              <a:t>This statement is not found anywhere in the Bible.</a:t>
            </a:r>
          </a:p>
        </p:txBody>
      </p:sp>
    </p:spTree>
    <p:extLst>
      <p:ext uri="{BB962C8B-B14F-4D97-AF65-F5344CB8AC3E}">
        <p14:creationId xmlns:p14="http://schemas.microsoft.com/office/powerpoint/2010/main" val="122958498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TM04033919[[fn=Circuit]]</Template>
  <TotalTime>100</TotalTime>
  <Words>987</Words>
  <Application>Microsoft Office PowerPoint</Application>
  <PresentationFormat>Widescreen</PresentationFormat>
  <Paragraphs>55</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Tw Cen MT</vt:lpstr>
      <vt:lpstr>Verdana</vt:lpstr>
      <vt:lpstr>Circuit</vt:lpstr>
      <vt:lpstr>PowerPoint Presentation</vt:lpstr>
      <vt:lpstr>Knowing the bible is important</vt:lpstr>
      <vt:lpstr>Some “quote” the bible </vt:lpstr>
      <vt:lpstr>1. Eve ate an apple</vt:lpstr>
      <vt:lpstr>2. Three wise men</vt:lpstr>
      <vt:lpstr>3. A “whale” swallowed jonah</vt:lpstr>
      <vt:lpstr>4. Money is the root of all evil</vt:lpstr>
      <vt:lpstr>5. This too shall pass</vt:lpstr>
      <vt:lpstr>6. Cleanliness is next to godliness</vt:lpstr>
      <vt:lpstr>7. God works in mysterious ways</vt:lpstr>
      <vt:lpstr>8. Love the sinner, hate the sin</vt:lpstr>
      <vt:lpstr>8. Love the sinner, hate the sin</vt:lpstr>
      <vt:lpstr>9. Be in the world, not of the world</vt:lpstr>
      <vt:lpstr>10. God helps those who help themselves</vt:lpstr>
      <vt:lpstr>11. God will not give you more than you can handle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Manly Luscombe</dc:creator>
  <cp:lastModifiedBy>Manly Luscombe</cp:lastModifiedBy>
  <cp:revision>5</cp:revision>
  <dcterms:created xsi:type="dcterms:W3CDTF">2022-07-16T20:48:06Z</dcterms:created>
  <dcterms:modified xsi:type="dcterms:W3CDTF">2022-08-01T15:23:10Z</dcterms:modified>
</cp:coreProperties>
</file>