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85DD36A0-C94F-40C5-BC16-34CC3E4FD333}"/>
    <pc:docChg chg="custSel addSld modSld modMainMaster">
      <pc:chgData name="Manly Luscombe" userId="d66a401e1e7a39bf" providerId="LiveId" clId="{85DD36A0-C94F-40C5-BC16-34CC3E4FD333}" dt="2022-08-11T21:23:04.475" v="722"/>
      <pc:docMkLst>
        <pc:docMk/>
      </pc:docMkLst>
      <pc:sldChg chg="modTransition">
        <pc:chgData name="Manly Luscombe" userId="d66a401e1e7a39bf" providerId="LiveId" clId="{85DD36A0-C94F-40C5-BC16-34CC3E4FD333}" dt="2022-08-11T21:23:04.475" v="722"/>
        <pc:sldMkLst>
          <pc:docMk/>
          <pc:sldMk cId="3795877532" sldId="256"/>
        </pc:sldMkLst>
      </pc:sldChg>
      <pc:sldChg chg="modTransition">
        <pc:chgData name="Manly Luscombe" userId="d66a401e1e7a39bf" providerId="LiveId" clId="{85DD36A0-C94F-40C5-BC16-34CC3E4FD333}" dt="2022-08-11T21:23:04.475" v="722"/>
        <pc:sldMkLst>
          <pc:docMk/>
          <pc:sldMk cId="3134404543" sldId="257"/>
        </pc:sldMkLst>
      </pc:sldChg>
      <pc:sldChg chg="modTransition">
        <pc:chgData name="Manly Luscombe" userId="d66a401e1e7a39bf" providerId="LiveId" clId="{85DD36A0-C94F-40C5-BC16-34CC3E4FD333}" dt="2022-08-11T21:23:04.475" v="722"/>
        <pc:sldMkLst>
          <pc:docMk/>
          <pc:sldMk cId="866327973" sldId="258"/>
        </pc:sldMkLst>
      </pc:sldChg>
      <pc:sldChg chg="modTransition">
        <pc:chgData name="Manly Luscombe" userId="d66a401e1e7a39bf" providerId="LiveId" clId="{85DD36A0-C94F-40C5-BC16-34CC3E4FD333}" dt="2022-08-11T21:23:04.475" v="722"/>
        <pc:sldMkLst>
          <pc:docMk/>
          <pc:sldMk cId="700595058" sldId="259"/>
        </pc:sldMkLst>
      </pc:sldChg>
      <pc:sldChg chg="modSp mod modTransition">
        <pc:chgData name="Manly Luscombe" userId="d66a401e1e7a39bf" providerId="LiveId" clId="{85DD36A0-C94F-40C5-BC16-34CC3E4FD333}" dt="2022-08-11T21:23:04.475" v="722"/>
        <pc:sldMkLst>
          <pc:docMk/>
          <pc:sldMk cId="365421936" sldId="260"/>
        </pc:sldMkLst>
        <pc:spChg chg="mod">
          <ac:chgData name="Manly Luscombe" userId="d66a401e1e7a39bf" providerId="LiveId" clId="{85DD36A0-C94F-40C5-BC16-34CC3E4FD333}" dt="2022-08-11T21:04:16.091" v="1" actId="255"/>
          <ac:spMkLst>
            <pc:docMk/>
            <pc:sldMk cId="365421936" sldId="260"/>
            <ac:spMk id="3" creationId="{D2A01FDE-1F09-905D-4091-4B7406003D54}"/>
          </ac:spMkLst>
        </pc:spChg>
      </pc:sldChg>
      <pc:sldChg chg="modTransition">
        <pc:chgData name="Manly Luscombe" userId="d66a401e1e7a39bf" providerId="LiveId" clId="{85DD36A0-C94F-40C5-BC16-34CC3E4FD333}" dt="2022-08-11T21:23:04.475" v="722"/>
        <pc:sldMkLst>
          <pc:docMk/>
          <pc:sldMk cId="3888480417" sldId="261"/>
        </pc:sldMkLst>
      </pc:sldChg>
      <pc:sldChg chg="modSp add mod modTransition">
        <pc:chgData name="Manly Luscombe" userId="d66a401e1e7a39bf" providerId="LiveId" clId="{85DD36A0-C94F-40C5-BC16-34CC3E4FD333}" dt="2022-08-11T21:23:04.475" v="722"/>
        <pc:sldMkLst>
          <pc:docMk/>
          <pc:sldMk cId="4170922179" sldId="262"/>
        </pc:sldMkLst>
        <pc:spChg chg="mod">
          <ac:chgData name="Manly Luscombe" userId="d66a401e1e7a39bf" providerId="LiveId" clId="{85DD36A0-C94F-40C5-BC16-34CC3E4FD333}" dt="2022-08-11T21:05:22.286" v="29" actId="20577"/>
          <ac:spMkLst>
            <pc:docMk/>
            <pc:sldMk cId="4170922179" sldId="262"/>
            <ac:spMk id="2" creationId="{29F952B6-5061-B870-6494-D2235C8D5F3A}"/>
          </ac:spMkLst>
        </pc:spChg>
        <pc:spChg chg="mod">
          <ac:chgData name="Manly Luscombe" userId="d66a401e1e7a39bf" providerId="LiveId" clId="{85DD36A0-C94F-40C5-BC16-34CC3E4FD333}" dt="2022-08-11T21:08:00.041" v="103" actId="20577"/>
          <ac:spMkLst>
            <pc:docMk/>
            <pc:sldMk cId="4170922179" sldId="262"/>
            <ac:spMk id="3" creationId="{D2A01FDE-1F09-905D-4091-4B7406003D54}"/>
          </ac:spMkLst>
        </pc:spChg>
      </pc:sldChg>
      <pc:sldChg chg="modSp add mod modTransition">
        <pc:chgData name="Manly Luscombe" userId="d66a401e1e7a39bf" providerId="LiveId" clId="{85DD36A0-C94F-40C5-BC16-34CC3E4FD333}" dt="2022-08-11T21:23:04.475" v="722"/>
        <pc:sldMkLst>
          <pc:docMk/>
          <pc:sldMk cId="2803646679" sldId="263"/>
        </pc:sldMkLst>
        <pc:spChg chg="mod">
          <ac:chgData name="Manly Luscombe" userId="d66a401e1e7a39bf" providerId="LiveId" clId="{85DD36A0-C94F-40C5-BC16-34CC3E4FD333}" dt="2022-08-11T21:08:59.343" v="141" actId="20577"/>
          <ac:spMkLst>
            <pc:docMk/>
            <pc:sldMk cId="2803646679" sldId="263"/>
            <ac:spMk id="2" creationId="{29F952B6-5061-B870-6494-D2235C8D5F3A}"/>
          </ac:spMkLst>
        </pc:spChg>
        <pc:spChg chg="mod">
          <ac:chgData name="Manly Luscombe" userId="d66a401e1e7a39bf" providerId="LiveId" clId="{85DD36A0-C94F-40C5-BC16-34CC3E4FD333}" dt="2022-08-11T21:11:01.939" v="148" actId="255"/>
          <ac:spMkLst>
            <pc:docMk/>
            <pc:sldMk cId="2803646679" sldId="263"/>
            <ac:spMk id="3" creationId="{D2A01FDE-1F09-905D-4091-4B7406003D54}"/>
          </ac:spMkLst>
        </pc:spChg>
      </pc:sldChg>
      <pc:sldChg chg="modSp add mod modTransition">
        <pc:chgData name="Manly Luscombe" userId="d66a401e1e7a39bf" providerId="LiveId" clId="{85DD36A0-C94F-40C5-BC16-34CC3E4FD333}" dt="2022-08-11T21:23:04.475" v="722"/>
        <pc:sldMkLst>
          <pc:docMk/>
          <pc:sldMk cId="3375720662" sldId="264"/>
        </pc:sldMkLst>
        <pc:spChg chg="mod">
          <ac:chgData name="Manly Luscombe" userId="d66a401e1e7a39bf" providerId="LiveId" clId="{85DD36A0-C94F-40C5-BC16-34CC3E4FD333}" dt="2022-08-11T21:11:47.950" v="164" actId="20577"/>
          <ac:spMkLst>
            <pc:docMk/>
            <pc:sldMk cId="3375720662" sldId="264"/>
            <ac:spMk id="2" creationId="{29F952B6-5061-B870-6494-D2235C8D5F3A}"/>
          </ac:spMkLst>
        </pc:spChg>
        <pc:spChg chg="mod">
          <ac:chgData name="Manly Luscombe" userId="d66a401e1e7a39bf" providerId="LiveId" clId="{85DD36A0-C94F-40C5-BC16-34CC3E4FD333}" dt="2022-08-11T21:13:46.034" v="357" actId="20577"/>
          <ac:spMkLst>
            <pc:docMk/>
            <pc:sldMk cId="3375720662" sldId="264"/>
            <ac:spMk id="3" creationId="{D2A01FDE-1F09-905D-4091-4B7406003D54}"/>
          </ac:spMkLst>
        </pc:spChg>
      </pc:sldChg>
      <pc:sldChg chg="modSp add mod modTransition">
        <pc:chgData name="Manly Luscombe" userId="d66a401e1e7a39bf" providerId="LiveId" clId="{85DD36A0-C94F-40C5-BC16-34CC3E4FD333}" dt="2022-08-11T21:23:04.475" v="722"/>
        <pc:sldMkLst>
          <pc:docMk/>
          <pc:sldMk cId="2930394323" sldId="265"/>
        </pc:sldMkLst>
        <pc:spChg chg="mod">
          <ac:chgData name="Manly Luscombe" userId="d66a401e1e7a39bf" providerId="LiveId" clId="{85DD36A0-C94F-40C5-BC16-34CC3E4FD333}" dt="2022-08-11T21:14:45.852" v="401" actId="20577"/>
          <ac:spMkLst>
            <pc:docMk/>
            <pc:sldMk cId="2930394323" sldId="265"/>
            <ac:spMk id="2" creationId="{29F952B6-5061-B870-6494-D2235C8D5F3A}"/>
          </ac:spMkLst>
        </pc:spChg>
        <pc:spChg chg="mod">
          <ac:chgData name="Manly Luscombe" userId="d66a401e1e7a39bf" providerId="LiveId" clId="{85DD36A0-C94F-40C5-BC16-34CC3E4FD333}" dt="2022-08-11T21:21:28.701" v="719" actId="20577"/>
          <ac:spMkLst>
            <pc:docMk/>
            <pc:sldMk cId="2930394323" sldId="265"/>
            <ac:spMk id="3" creationId="{D2A01FDE-1F09-905D-4091-4B7406003D54}"/>
          </ac:spMkLst>
        </pc:spChg>
      </pc:sldChg>
      <pc:sldChg chg="modSp add mod modTransition">
        <pc:chgData name="Manly Luscombe" userId="d66a401e1e7a39bf" providerId="LiveId" clId="{85DD36A0-C94F-40C5-BC16-34CC3E4FD333}" dt="2022-08-11T21:23:04.475" v="722"/>
        <pc:sldMkLst>
          <pc:docMk/>
          <pc:sldMk cId="1488478011" sldId="266"/>
        </pc:sldMkLst>
        <pc:spChg chg="mod">
          <ac:chgData name="Manly Luscombe" userId="d66a401e1e7a39bf" providerId="LiveId" clId="{85DD36A0-C94F-40C5-BC16-34CC3E4FD333}" dt="2022-08-11T21:19:16.612" v="601" actId="20577"/>
          <ac:spMkLst>
            <pc:docMk/>
            <pc:sldMk cId="1488478011" sldId="266"/>
            <ac:spMk id="3" creationId="{D2A01FDE-1F09-905D-4091-4B7406003D54}"/>
          </ac:spMkLst>
        </pc:spChg>
      </pc:sldChg>
      <pc:sldMasterChg chg="modTransition modSldLayout">
        <pc:chgData name="Manly Luscombe" userId="d66a401e1e7a39bf" providerId="LiveId" clId="{85DD36A0-C94F-40C5-BC16-34CC3E4FD333}" dt="2022-08-11T21:23:04.475" v="722"/>
        <pc:sldMasterMkLst>
          <pc:docMk/>
          <pc:sldMasterMk cId="0" sldId="2147483648"/>
        </pc:sldMasterMkLst>
        <pc:sldLayoutChg chg="modTransition">
          <pc:chgData name="Manly Luscombe" userId="d66a401e1e7a39bf" providerId="LiveId" clId="{85DD36A0-C94F-40C5-BC16-34CC3E4FD333}" dt="2022-08-11T21:23:04.475" v="722"/>
          <pc:sldLayoutMkLst>
            <pc:docMk/>
            <pc:sldMasterMk cId="0" sldId="2147483648"/>
            <pc:sldLayoutMk cId="0" sldId="2147483649"/>
          </pc:sldLayoutMkLst>
        </pc:sldLayoutChg>
        <pc:sldLayoutChg chg="modTransition">
          <pc:chgData name="Manly Luscombe" userId="d66a401e1e7a39bf" providerId="LiveId" clId="{85DD36A0-C94F-40C5-BC16-34CC3E4FD333}" dt="2022-08-11T21:23:04.475" v="722"/>
          <pc:sldLayoutMkLst>
            <pc:docMk/>
            <pc:sldMasterMk cId="0" sldId="2147483648"/>
            <pc:sldLayoutMk cId="0" sldId="2147483650"/>
          </pc:sldLayoutMkLst>
        </pc:sldLayoutChg>
        <pc:sldLayoutChg chg="modTransition">
          <pc:chgData name="Manly Luscombe" userId="d66a401e1e7a39bf" providerId="LiveId" clId="{85DD36A0-C94F-40C5-BC16-34CC3E4FD333}" dt="2022-08-11T21:23:04.475" v="722"/>
          <pc:sldLayoutMkLst>
            <pc:docMk/>
            <pc:sldMasterMk cId="0" sldId="2147483648"/>
            <pc:sldLayoutMk cId="0" sldId="2147483651"/>
          </pc:sldLayoutMkLst>
        </pc:sldLayoutChg>
        <pc:sldLayoutChg chg="modTransition">
          <pc:chgData name="Manly Luscombe" userId="d66a401e1e7a39bf" providerId="LiveId" clId="{85DD36A0-C94F-40C5-BC16-34CC3E4FD333}" dt="2022-08-11T21:23:04.475" v="722"/>
          <pc:sldLayoutMkLst>
            <pc:docMk/>
            <pc:sldMasterMk cId="0" sldId="2147483648"/>
            <pc:sldLayoutMk cId="0" sldId="2147483652"/>
          </pc:sldLayoutMkLst>
        </pc:sldLayoutChg>
        <pc:sldLayoutChg chg="modTransition">
          <pc:chgData name="Manly Luscombe" userId="d66a401e1e7a39bf" providerId="LiveId" clId="{85DD36A0-C94F-40C5-BC16-34CC3E4FD333}" dt="2022-08-11T21:23:04.475" v="722"/>
          <pc:sldLayoutMkLst>
            <pc:docMk/>
            <pc:sldMasterMk cId="0" sldId="2147483648"/>
            <pc:sldLayoutMk cId="0" sldId="2147483653"/>
          </pc:sldLayoutMkLst>
        </pc:sldLayoutChg>
        <pc:sldLayoutChg chg="modTransition">
          <pc:chgData name="Manly Luscombe" userId="d66a401e1e7a39bf" providerId="LiveId" clId="{85DD36A0-C94F-40C5-BC16-34CC3E4FD333}" dt="2022-08-11T21:23:04.475" v="722"/>
          <pc:sldLayoutMkLst>
            <pc:docMk/>
            <pc:sldMasterMk cId="0" sldId="2147483648"/>
            <pc:sldLayoutMk cId="0" sldId="2147483654"/>
          </pc:sldLayoutMkLst>
        </pc:sldLayoutChg>
        <pc:sldLayoutChg chg="modTransition">
          <pc:chgData name="Manly Luscombe" userId="d66a401e1e7a39bf" providerId="LiveId" clId="{85DD36A0-C94F-40C5-BC16-34CC3E4FD333}" dt="2022-08-11T21:23:04.475" v="722"/>
          <pc:sldLayoutMkLst>
            <pc:docMk/>
            <pc:sldMasterMk cId="0" sldId="2147483648"/>
            <pc:sldLayoutMk cId="0" sldId="2147483655"/>
          </pc:sldLayoutMkLst>
        </pc:sldLayoutChg>
        <pc:sldLayoutChg chg="modTransition">
          <pc:chgData name="Manly Luscombe" userId="d66a401e1e7a39bf" providerId="LiveId" clId="{85DD36A0-C94F-40C5-BC16-34CC3E4FD333}" dt="2022-08-11T21:23:04.475" v="722"/>
          <pc:sldLayoutMkLst>
            <pc:docMk/>
            <pc:sldMasterMk cId="0" sldId="2147483648"/>
            <pc:sldLayoutMk cId="0" sldId="2147483656"/>
          </pc:sldLayoutMkLst>
        </pc:sldLayoutChg>
        <pc:sldLayoutChg chg="modTransition">
          <pc:chgData name="Manly Luscombe" userId="d66a401e1e7a39bf" providerId="LiveId" clId="{85DD36A0-C94F-40C5-BC16-34CC3E4FD333}" dt="2022-08-11T21:23:04.475" v="722"/>
          <pc:sldLayoutMkLst>
            <pc:docMk/>
            <pc:sldMasterMk cId="0" sldId="2147483648"/>
            <pc:sldLayoutMk cId="0" sldId="2147483657"/>
          </pc:sldLayoutMkLst>
        </pc:sldLayoutChg>
        <pc:sldLayoutChg chg="modTransition">
          <pc:chgData name="Manly Luscombe" userId="d66a401e1e7a39bf" providerId="LiveId" clId="{85DD36A0-C94F-40C5-BC16-34CC3E4FD333}" dt="2022-08-11T21:23:04.475" v="722"/>
          <pc:sldLayoutMkLst>
            <pc:docMk/>
            <pc:sldMasterMk cId="0" sldId="2147483648"/>
            <pc:sldLayoutMk cId="0" sldId="2147483658"/>
          </pc:sldLayoutMkLst>
        </pc:sldLayoutChg>
        <pc:sldLayoutChg chg="modTransition">
          <pc:chgData name="Manly Luscombe" userId="d66a401e1e7a39bf" providerId="LiveId" clId="{85DD36A0-C94F-40C5-BC16-34CC3E4FD333}" dt="2022-08-11T21:23:04.475" v="722"/>
          <pc:sldLayoutMkLst>
            <pc:docMk/>
            <pc:sldMasterMk cId="0" sldId="2147483648"/>
            <pc:sldLayoutMk cId="0" sldId="2147483659"/>
          </pc:sldLayoutMkLst>
        </pc:sldLayoutChg>
        <pc:sldLayoutChg chg="modTransition">
          <pc:chgData name="Manly Luscombe" userId="d66a401e1e7a39bf" providerId="LiveId" clId="{85DD36A0-C94F-40C5-BC16-34CC3E4FD333}" dt="2022-08-11T21:23:04.475" v="722"/>
          <pc:sldLayoutMkLst>
            <pc:docMk/>
            <pc:sldMasterMk cId="0" sldId="2147483648"/>
            <pc:sldLayoutMk cId="0" sldId="2147483660"/>
          </pc:sldLayoutMkLst>
        </pc:sldLayoutChg>
        <pc:sldLayoutChg chg="modTransition">
          <pc:chgData name="Manly Luscombe" userId="d66a401e1e7a39bf" providerId="LiveId" clId="{85DD36A0-C94F-40C5-BC16-34CC3E4FD333}" dt="2022-08-11T21:23:04.475" v="722"/>
          <pc:sldLayoutMkLst>
            <pc:docMk/>
            <pc:sldMasterMk cId="0" sldId="2147483648"/>
            <pc:sldLayoutMk cId="0" sldId="2147483663"/>
          </pc:sldLayoutMkLst>
        </pc:sldLayoutChg>
        <pc:sldLayoutChg chg="modTransition">
          <pc:chgData name="Manly Luscombe" userId="d66a401e1e7a39bf" providerId="LiveId" clId="{85DD36A0-C94F-40C5-BC16-34CC3E4FD333}" dt="2022-08-11T21:23:04.475" v="722"/>
          <pc:sldLayoutMkLst>
            <pc:docMk/>
            <pc:sldMasterMk cId="0" sldId="2147483648"/>
            <pc:sldLayoutMk cId="0" sldId="2147483664"/>
          </pc:sldLayoutMkLst>
        </pc:sldLayoutChg>
        <pc:sldLayoutChg chg="modTransition">
          <pc:chgData name="Manly Luscombe" userId="d66a401e1e7a39bf" providerId="LiveId" clId="{85DD36A0-C94F-40C5-BC16-34CC3E4FD333}" dt="2022-08-11T21:23:04.475" v="722"/>
          <pc:sldLayoutMkLst>
            <pc:docMk/>
            <pc:sldMasterMk cId="0" sldId="2147483648"/>
            <pc:sldLayoutMk cId="0" sldId="2147483665"/>
          </pc:sldLayoutMkLst>
        </pc:sldLayoutChg>
        <pc:sldLayoutChg chg="modTransition">
          <pc:chgData name="Manly Luscombe" userId="d66a401e1e7a39bf" providerId="LiveId" clId="{85DD36A0-C94F-40C5-BC16-34CC3E4FD333}" dt="2022-08-11T21:23:04.475" v="722"/>
          <pc:sldLayoutMkLst>
            <pc:docMk/>
            <pc:sldMasterMk cId="0" sldId="2147483648"/>
            <pc:sldLayoutMk cId="0" sldId="2147483666"/>
          </pc:sldLayoutMkLst>
        </pc:sldLayoutChg>
        <pc:sldLayoutChg chg="modTransition">
          <pc:chgData name="Manly Luscombe" userId="d66a401e1e7a39bf" providerId="LiveId" clId="{85DD36A0-C94F-40C5-BC16-34CC3E4FD333}" dt="2022-08-11T21:23:04.475" v="722"/>
          <pc:sldLayoutMkLst>
            <pc:docMk/>
            <pc:sldMasterMk cId="0" sldId="2147483648"/>
            <pc:sldLayoutMk cId="0" sldId="2147483667"/>
          </pc:sldLayoutMkLst>
        </pc:sldLayout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8/11/2022</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8/11/2022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8/11/2022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8/11/2022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8/11/2022</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DE4C8-229F-ECCB-548E-D87B67109AA6}"/>
              </a:ext>
            </a:extLst>
          </p:cNvPr>
          <p:cNvSpPr>
            <a:spLocks noGrp="1"/>
          </p:cNvSpPr>
          <p:nvPr>
            <p:ph type="ctrTitle"/>
          </p:nvPr>
        </p:nvSpPr>
        <p:spPr>
          <a:xfrm>
            <a:off x="3962399" y="1258957"/>
            <a:ext cx="7197726" cy="2398643"/>
          </a:xfrm>
        </p:spPr>
        <p:txBody>
          <a:bodyPr/>
          <a:lstStyle/>
          <a:p>
            <a:r>
              <a:rPr lang="en-US" b="1" dirty="0">
                <a:latin typeface="Verdana" panose="020B0604030504040204" pitchFamily="34" charset="0"/>
                <a:ea typeface="Verdana" panose="020B0604030504040204" pitchFamily="34" charset="0"/>
              </a:rPr>
              <a:t>DO YOU UNDERSTAND </a:t>
            </a:r>
            <a:br>
              <a:rPr lang="en-US" b="1" dirty="0">
                <a:latin typeface="Verdana" panose="020B0604030504040204" pitchFamily="34" charset="0"/>
                <a:ea typeface="Verdana" panose="020B0604030504040204" pitchFamily="34" charset="0"/>
              </a:rPr>
            </a:br>
            <a:r>
              <a:rPr lang="en-US" b="1" dirty="0">
                <a:latin typeface="Verdana" panose="020B0604030504040204" pitchFamily="34" charset="0"/>
                <a:ea typeface="Verdana" panose="020B0604030504040204" pitchFamily="34" charset="0"/>
              </a:rPr>
              <a:t>THE BIBLE?</a:t>
            </a:r>
          </a:p>
        </p:txBody>
      </p:sp>
      <p:sp>
        <p:nvSpPr>
          <p:cNvPr id="3" name="Subtitle 2">
            <a:extLst>
              <a:ext uri="{FF2B5EF4-FFF2-40B4-BE49-F238E27FC236}">
                <a16:creationId xmlns:a16="http://schemas.microsoft.com/office/drawing/2014/main" id="{4B02C282-02A4-3EAE-B0BA-57FBCB964C63}"/>
              </a:ext>
            </a:extLst>
          </p:cNvPr>
          <p:cNvSpPr>
            <a:spLocks noGrp="1"/>
          </p:cNvSpPr>
          <p:nvPr>
            <p:ph type="subTitle" idx="1"/>
          </p:nvPr>
        </p:nvSpPr>
        <p:spPr>
          <a:xfrm>
            <a:off x="3962399" y="3856383"/>
            <a:ext cx="7197726" cy="2504659"/>
          </a:xfrm>
        </p:spPr>
        <p:txBody>
          <a:bodyPr>
            <a:noAutofit/>
          </a:bodyPr>
          <a:lstStyle/>
          <a:p>
            <a:pPr algn="l"/>
            <a:r>
              <a:rPr lang="en-US" sz="3200" b="1" dirty="0"/>
              <a:t>In many ways the bible is a difficult book to study, learn and understand. Because of this, many just say it is too challenging to understand.</a:t>
            </a:r>
          </a:p>
        </p:txBody>
      </p:sp>
      <p:pic>
        <p:nvPicPr>
          <p:cNvPr id="5" name="Picture 4">
            <a:extLst>
              <a:ext uri="{FF2B5EF4-FFF2-40B4-BE49-F238E27FC236}">
                <a16:creationId xmlns:a16="http://schemas.microsoft.com/office/drawing/2014/main" id="{04038CEF-38FA-2C6C-F367-E862DE3557E6}"/>
              </a:ext>
            </a:extLst>
          </p:cNvPr>
          <p:cNvPicPr>
            <a:picLocks noChangeAspect="1"/>
          </p:cNvPicPr>
          <p:nvPr/>
        </p:nvPicPr>
        <p:blipFill>
          <a:blip r:embed="rId2"/>
          <a:stretch>
            <a:fillRect/>
          </a:stretch>
        </p:blipFill>
        <p:spPr>
          <a:xfrm>
            <a:off x="0" y="0"/>
            <a:ext cx="5516380" cy="3657600"/>
          </a:xfrm>
          <a:prstGeom prst="rect">
            <a:avLst/>
          </a:prstGeom>
        </p:spPr>
      </p:pic>
    </p:spTree>
    <p:extLst>
      <p:ext uri="{BB962C8B-B14F-4D97-AF65-F5344CB8AC3E}">
        <p14:creationId xmlns:p14="http://schemas.microsoft.com/office/powerpoint/2010/main" val="3795877532"/>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952B6-5061-B870-6494-D2235C8D5F3A}"/>
              </a:ext>
            </a:extLst>
          </p:cNvPr>
          <p:cNvSpPr>
            <a:spLocks noGrp="1"/>
          </p:cNvSpPr>
          <p:nvPr>
            <p:ph type="title"/>
          </p:nvPr>
        </p:nvSpPr>
        <p:spPr/>
        <p:txBody>
          <a:bodyPr/>
          <a:lstStyle/>
          <a:p>
            <a:r>
              <a:rPr lang="en-US" b="1" dirty="0">
                <a:latin typeface="Arial Rounded MT Bold" panose="020F0704030504030204" pitchFamily="34" charset="0"/>
              </a:rPr>
              <a:t>6 – SOME ARE PREJUDICED </a:t>
            </a:r>
            <a:br>
              <a:rPr lang="en-US" b="1" dirty="0">
                <a:latin typeface="Arial Rounded MT Bold" panose="020F0704030504030204" pitchFamily="34" charset="0"/>
              </a:rPr>
            </a:br>
            <a:r>
              <a:rPr lang="en-US" b="1" dirty="0">
                <a:latin typeface="Arial Rounded MT Bold" panose="020F0704030504030204" pitchFamily="34" charset="0"/>
              </a:rPr>
              <a:t>AGAINST THE BIBLE</a:t>
            </a:r>
          </a:p>
        </p:txBody>
      </p:sp>
      <p:sp>
        <p:nvSpPr>
          <p:cNvPr id="3" name="Content Placeholder 2">
            <a:extLst>
              <a:ext uri="{FF2B5EF4-FFF2-40B4-BE49-F238E27FC236}">
                <a16:creationId xmlns:a16="http://schemas.microsoft.com/office/drawing/2014/main" id="{D2A01FDE-1F09-905D-4091-4B7406003D54}"/>
              </a:ext>
            </a:extLst>
          </p:cNvPr>
          <p:cNvSpPr>
            <a:spLocks noGrp="1"/>
          </p:cNvSpPr>
          <p:nvPr>
            <p:ph idx="1"/>
          </p:nvPr>
        </p:nvSpPr>
        <p:spPr/>
        <p:txBody>
          <a:bodyPr>
            <a:noAutofit/>
          </a:bodyPr>
          <a:lstStyle/>
          <a:p>
            <a:pPr marL="0" indent="0">
              <a:buNone/>
            </a:pPr>
            <a:r>
              <a:rPr lang="en-US" sz="2800" b="1" dirty="0">
                <a:latin typeface="Verdana" panose="020B0604030504040204" pitchFamily="34" charset="0"/>
              </a:rPr>
              <a:t>Many have their minds made up.</a:t>
            </a:r>
          </a:p>
          <a:p>
            <a:pPr marL="0" indent="0">
              <a:buNone/>
            </a:pPr>
            <a:endParaRPr lang="en-US" sz="2800" b="1" dirty="0">
              <a:latin typeface="Verdana" panose="020B0604030504040204" pitchFamily="34" charset="0"/>
            </a:endParaRPr>
          </a:p>
          <a:p>
            <a:pPr marL="0" indent="0">
              <a:buNone/>
            </a:pPr>
            <a:r>
              <a:rPr lang="en-US" sz="2800" b="1" dirty="0">
                <a:latin typeface="Verdana" panose="020B0604030504040204" pitchFamily="34" charset="0"/>
              </a:rPr>
              <a:t>“Don’t confuse me with the facts, my mind is made up.”</a:t>
            </a:r>
          </a:p>
          <a:p>
            <a:pPr marL="0" indent="0">
              <a:buNone/>
            </a:pPr>
            <a:r>
              <a:rPr lang="en-US" sz="2800" b="1" i="0" u="none" strike="noStrike" baseline="0" dirty="0">
                <a:latin typeface="Verdana" panose="020B0604030504040204" pitchFamily="34" charset="0"/>
              </a:rPr>
              <a:t>Learned wrong, taught wrong, believed wrong – now it is difficult to undo it in your mind</a:t>
            </a:r>
          </a:p>
        </p:txBody>
      </p:sp>
    </p:spTree>
    <p:extLst>
      <p:ext uri="{BB962C8B-B14F-4D97-AF65-F5344CB8AC3E}">
        <p14:creationId xmlns:p14="http://schemas.microsoft.com/office/powerpoint/2010/main" val="2930394323"/>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952B6-5061-B870-6494-D2235C8D5F3A}"/>
              </a:ext>
            </a:extLst>
          </p:cNvPr>
          <p:cNvSpPr>
            <a:spLocks noGrp="1"/>
          </p:cNvSpPr>
          <p:nvPr>
            <p:ph type="title"/>
          </p:nvPr>
        </p:nvSpPr>
        <p:spPr/>
        <p:txBody>
          <a:bodyPr/>
          <a:lstStyle/>
          <a:p>
            <a:r>
              <a:rPr lang="en-US" b="1" dirty="0">
                <a:latin typeface="Arial Rounded MT Bold" panose="020F0704030504030204" pitchFamily="34" charset="0"/>
              </a:rPr>
              <a:t>6 – SOME ARE PREJUDICED </a:t>
            </a:r>
            <a:br>
              <a:rPr lang="en-US" b="1" dirty="0">
                <a:latin typeface="Arial Rounded MT Bold" panose="020F0704030504030204" pitchFamily="34" charset="0"/>
              </a:rPr>
            </a:br>
            <a:r>
              <a:rPr lang="en-US" b="1" dirty="0">
                <a:latin typeface="Arial Rounded MT Bold" panose="020F0704030504030204" pitchFamily="34" charset="0"/>
              </a:rPr>
              <a:t>AGAINST THE BIBLE</a:t>
            </a:r>
          </a:p>
        </p:txBody>
      </p:sp>
      <p:sp>
        <p:nvSpPr>
          <p:cNvPr id="3" name="Content Placeholder 2">
            <a:extLst>
              <a:ext uri="{FF2B5EF4-FFF2-40B4-BE49-F238E27FC236}">
                <a16:creationId xmlns:a16="http://schemas.microsoft.com/office/drawing/2014/main" id="{D2A01FDE-1F09-905D-4091-4B7406003D54}"/>
              </a:ext>
            </a:extLst>
          </p:cNvPr>
          <p:cNvSpPr>
            <a:spLocks noGrp="1"/>
          </p:cNvSpPr>
          <p:nvPr>
            <p:ph idx="1"/>
          </p:nvPr>
        </p:nvSpPr>
        <p:spPr/>
        <p:txBody>
          <a:bodyPr>
            <a:noAutofit/>
          </a:bodyPr>
          <a:lstStyle/>
          <a:p>
            <a:pPr marL="0" indent="0">
              <a:buNone/>
            </a:pPr>
            <a:r>
              <a:rPr lang="en-US" sz="2800" b="1" dirty="0">
                <a:latin typeface="Verdana" panose="020B0604030504040204" pitchFamily="34" charset="0"/>
              </a:rPr>
              <a:t>Many were taught wrong and trust the teacher rather than checking for themselves.</a:t>
            </a:r>
          </a:p>
          <a:p>
            <a:pPr marL="0" indent="0">
              <a:buNone/>
            </a:pPr>
            <a:r>
              <a:rPr lang="en-US" sz="2800" b="1" i="0" u="none" strike="noStrike" baseline="0" dirty="0">
                <a:latin typeface="Verdana" panose="020B0604030504040204" pitchFamily="34" charset="0"/>
              </a:rPr>
              <a:t>(Acts 17:11)  These were more fair-minded than those in Thessalonica, in that they received the word with all readiness, and searched the Scriptures daily </a:t>
            </a:r>
            <a:r>
              <a:rPr lang="en-US" sz="2800" b="1" i="1" u="none" strike="noStrike" baseline="0" dirty="0">
                <a:latin typeface="Verdana" panose="020B0604030504040204" pitchFamily="34" charset="0"/>
              </a:rPr>
              <a:t>to find out</a:t>
            </a:r>
            <a:r>
              <a:rPr lang="en-US" sz="2800" b="1" i="0" u="none" strike="noStrike" baseline="0" dirty="0">
                <a:latin typeface="Verdana" panose="020B0604030504040204" pitchFamily="34" charset="0"/>
              </a:rPr>
              <a:t> whether these things were so.</a:t>
            </a:r>
            <a:endParaRPr lang="en-US" sz="2800" b="1" dirty="0">
              <a:latin typeface="Verdana" panose="020B0604030504040204" pitchFamily="34" charset="0"/>
            </a:endParaRPr>
          </a:p>
        </p:txBody>
      </p:sp>
    </p:spTree>
    <p:extLst>
      <p:ext uri="{BB962C8B-B14F-4D97-AF65-F5344CB8AC3E}">
        <p14:creationId xmlns:p14="http://schemas.microsoft.com/office/powerpoint/2010/main" val="1488478011"/>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952B6-5061-B870-6494-D2235C8D5F3A}"/>
              </a:ext>
            </a:extLst>
          </p:cNvPr>
          <p:cNvSpPr>
            <a:spLocks noGrp="1"/>
          </p:cNvSpPr>
          <p:nvPr>
            <p:ph type="title"/>
          </p:nvPr>
        </p:nvSpPr>
        <p:spPr/>
        <p:txBody>
          <a:bodyPr/>
          <a:lstStyle/>
          <a:p>
            <a:r>
              <a:rPr lang="en-US" b="1" dirty="0">
                <a:latin typeface="Arial Rounded MT Bold" panose="020F0704030504030204" pitchFamily="34" charset="0"/>
              </a:rPr>
              <a:t>introduction</a:t>
            </a:r>
          </a:p>
        </p:txBody>
      </p:sp>
      <p:sp>
        <p:nvSpPr>
          <p:cNvPr id="3" name="Content Placeholder 2">
            <a:extLst>
              <a:ext uri="{FF2B5EF4-FFF2-40B4-BE49-F238E27FC236}">
                <a16:creationId xmlns:a16="http://schemas.microsoft.com/office/drawing/2014/main" id="{D2A01FDE-1F09-905D-4091-4B7406003D54}"/>
              </a:ext>
            </a:extLst>
          </p:cNvPr>
          <p:cNvSpPr>
            <a:spLocks noGrp="1"/>
          </p:cNvSpPr>
          <p:nvPr>
            <p:ph idx="1"/>
          </p:nvPr>
        </p:nvSpPr>
        <p:spPr/>
        <p:txBody>
          <a:bodyPr>
            <a:noAutofit/>
          </a:bodyPr>
          <a:lstStyle/>
          <a:p>
            <a:r>
              <a:rPr lang="en-US" sz="2800" b="1" dirty="0">
                <a:latin typeface="Verdana" panose="020B0604030504040204" pitchFamily="34" charset="0"/>
                <a:ea typeface="Verdana" panose="020B0604030504040204" pitchFamily="34" charset="0"/>
              </a:rPr>
              <a:t>Many choose a difficult translation (inaccurate, not reliable, ancient)</a:t>
            </a:r>
          </a:p>
          <a:p>
            <a:endParaRPr lang="en-US" sz="2800" b="1" dirty="0">
              <a:latin typeface="Verdana" panose="020B0604030504040204" pitchFamily="34" charset="0"/>
              <a:ea typeface="Verdana" panose="020B0604030504040204" pitchFamily="34" charset="0"/>
            </a:endParaRPr>
          </a:p>
          <a:p>
            <a:r>
              <a:rPr lang="en-US" sz="2800" b="1" dirty="0">
                <a:latin typeface="Verdana" panose="020B0604030504040204" pitchFamily="34" charset="0"/>
                <a:ea typeface="Verdana" panose="020B0604030504040204" pitchFamily="34" charset="0"/>
              </a:rPr>
              <a:t>Some don’t know where to begin to study.</a:t>
            </a:r>
          </a:p>
          <a:p>
            <a:endParaRPr lang="en-US" sz="2800" b="1" dirty="0">
              <a:latin typeface="Verdana" panose="020B0604030504040204" pitchFamily="34" charset="0"/>
              <a:ea typeface="Verdana" panose="020B0604030504040204" pitchFamily="34" charset="0"/>
            </a:endParaRPr>
          </a:p>
          <a:p>
            <a:r>
              <a:rPr lang="en-US" sz="2800" b="1" dirty="0">
                <a:latin typeface="Verdana" panose="020B0604030504040204" pitchFamily="34" charset="0"/>
                <a:ea typeface="Verdana" panose="020B0604030504040204" pitchFamily="34" charset="0"/>
              </a:rPr>
              <a:t>Parts of the Bible are difficult to understand</a:t>
            </a:r>
          </a:p>
        </p:txBody>
      </p:sp>
    </p:spTree>
    <p:extLst>
      <p:ext uri="{BB962C8B-B14F-4D97-AF65-F5344CB8AC3E}">
        <p14:creationId xmlns:p14="http://schemas.microsoft.com/office/powerpoint/2010/main" val="3134404543"/>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952B6-5061-B870-6494-D2235C8D5F3A}"/>
              </a:ext>
            </a:extLst>
          </p:cNvPr>
          <p:cNvSpPr>
            <a:spLocks noGrp="1"/>
          </p:cNvSpPr>
          <p:nvPr>
            <p:ph type="title"/>
          </p:nvPr>
        </p:nvSpPr>
        <p:spPr/>
        <p:txBody>
          <a:bodyPr/>
          <a:lstStyle/>
          <a:p>
            <a:r>
              <a:rPr lang="en-US" b="1" dirty="0">
                <a:latin typeface="Arial Rounded MT Bold" panose="020F0704030504030204" pitchFamily="34" charset="0"/>
              </a:rPr>
              <a:t>introduction</a:t>
            </a:r>
          </a:p>
        </p:txBody>
      </p:sp>
      <p:sp>
        <p:nvSpPr>
          <p:cNvPr id="3" name="Content Placeholder 2">
            <a:extLst>
              <a:ext uri="{FF2B5EF4-FFF2-40B4-BE49-F238E27FC236}">
                <a16:creationId xmlns:a16="http://schemas.microsoft.com/office/drawing/2014/main" id="{D2A01FDE-1F09-905D-4091-4B7406003D54}"/>
              </a:ext>
            </a:extLst>
          </p:cNvPr>
          <p:cNvSpPr>
            <a:spLocks noGrp="1"/>
          </p:cNvSpPr>
          <p:nvPr>
            <p:ph idx="1"/>
          </p:nvPr>
        </p:nvSpPr>
        <p:spPr/>
        <p:txBody>
          <a:bodyPr>
            <a:noAutofit/>
          </a:bodyPr>
          <a:lstStyle/>
          <a:p>
            <a:pPr marR="0" algn="l" rtl="0"/>
            <a:r>
              <a:rPr lang="en-US" sz="2800" b="1" i="0" u="none" strike="noStrike" baseline="0" dirty="0">
                <a:latin typeface="Verdana" panose="020B0604030504040204" pitchFamily="34" charset="0"/>
                <a:ea typeface="Verdana" panose="020B0604030504040204" pitchFamily="34" charset="0"/>
              </a:rPr>
              <a:t>(2 Peter 3:15)  and consider </a:t>
            </a:r>
            <a:r>
              <a:rPr lang="en-US" sz="2800" b="1" i="1" u="none" strike="noStrike" baseline="0" dirty="0">
                <a:latin typeface="Verdana" panose="020B0604030504040204" pitchFamily="34" charset="0"/>
                <a:ea typeface="Verdana" panose="020B0604030504040204" pitchFamily="34" charset="0"/>
              </a:rPr>
              <a:t>that</a:t>
            </a:r>
            <a:r>
              <a:rPr lang="en-US" sz="2800" b="1" i="0" u="none" strike="noStrike" baseline="0" dirty="0">
                <a:latin typeface="Verdana" panose="020B0604030504040204" pitchFamily="34" charset="0"/>
                <a:ea typeface="Verdana" panose="020B0604030504040204" pitchFamily="34" charset="0"/>
              </a:rPr>
              <a:t> the longsuffering of our Lord </a:t>
            </a:r>
            <a:r>
              <a:rPr lang="en-US" sz="2800" b="1" i="1" u="none" strike="noStrike" baseline="0" dirty="0">
                <a:latin typeface="Verdana" panose="020B0604030504040204" pitchFamily="34" charset="0"/>
                <a:ea typeface="Verdana" panose="020B0604030504040204" pitchFamily="34" charset="0"/>
              </a:rPr>
              <a:t>is</a:t>
            </a:r>
            <a:r>
              <a:rPr lang="en-US" sz="2800" b="1" i="0" u="none" strike="noStrike" baseline="0" dirty="0">
                <a:latin typeface="Verdana" panose="020B0604030504040204" pitchFamily="34" charset="0"/>
                <a:ea typeface="Verdana" panose="020B0604030504040204" pitchFamily="34" charset="0"/>
              </a:rPr>
              <a:t> salvation—as also our beloved brother Paul, according to the wisdom given to him, has written to you,</a:t>
            </a:r>
          </a:p>
          <a:p>
            <a:pPr marR="0" algn="l" rtl="0"/>
            <a:r>
              <a:rPr lang="en-US" sz="2800" b="1" i="0" u="none" strike="noStrike" baseline="0" dirty="0">
                <a:latin typeface="Verdana" panose="020B0604030504040204" pitchFamily="34" charset="0"/>
                <a:ea typeface="Verdana" panose="020B0604030504040204" pitchFamily="34" charset="0"/>
              </a:rPr>
              <a:t>(2 Peter 3:16)  as also in all his epistles, speaking in them of these things, in which are some things hard to understand, which untaught and unstable </a:t>
            </a:r>
            <a:r>
              <a:rPr lang="en-US" sz="2800" b="1" i="1" u="none" strike="noStrike" baseline="0" dirty="0">
                <a:latin typeface="Verdana" panose="020B0604030504040204" pitchFamily="34" charset="0"/>
                <a:ea typeface="Verdana" panose="020B0604030504040204" pitchFamily="34" charset="0"/>
              </a:rPr>
              <a:t>people</a:t>
            </a:r>
            <a:r>
              <a:rPr lang="en-US" sz="2800" b="1" i="0" u="none" strike="noStrike" baseline="0" dirty="0">
                <a:latin typeface="Verdana" panose="020B0604030504040204" pitchFamily="34" charset="0"/>
                <a:ea typeface="Verdana" panose="020B0604030504040204" pitchFamily="34" charset="0"/>
              </a:rPr>
              <a:t> twist to their own destruction, as </a:t>
            </a:r>
            <a:r>
              <a:rPr lang="en-US" sz="2800" b="1" i="1" u="none" strike="noStrike" baseline="0" dirty="0">
                <a:latin typeface="Verdana" panose="020B0604030504040204" pitchFamily="34" charset="0"/>
                <a:ea typeface="Verdana" panose="020B0604030504040204" pitchFamily="34" charset="0"/>
              </a:rPr>
              <a:t>they do</a:t>
            </a:r>
            <a:r>
              <a:rPr lang="en-US" sz="2800" b="1" i="0" u="none" strike="noStrike" baseline="0" dirty="0">
                <a:latin typeface="Verdana" panose="020B0604030504040204" pitchFamily="34" charset="0"/>
                <a:ea typeface="Verdana" panose="020B0604030504040204" pitchFamily="34" charset="0"/>
              </a:rPr>
              <a:t> also the rest of the Scriptures.</a:t>
            </a:r>
          </a:p>
        </p:txBody>
      </p:sp>
    </p:spTree>
    <p:extLst>
      <p:ext uri="{BB962C8B-B14F-4D97-AF65-F5344CB8AC3E}">
        <p14:creationId xmlns:p14="http://schemas.microsoft.com/office/powerpoint/2010/main" val="866327973"/>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952B6-5061-B870-6494-D2235C8D5F3A}"/>
              </a:ext>
            </a:extLst>
          </p:cNvPr>
          <p:cNvSpPr>
            <a:spLocks noGrp="1"/>
          </p:cNvSpPr>
          <p:nvPr>
            <p:ph type="title"/>
          </p:nvPr>
        </p:nvSpPr>
        <p:spPr/>
        <p:txBody>
          <a:bodyPr/>
          <a:lstStyle/>
          <a:p>
            <a:r>
              <a:rPr lang="en-US" b="1" dirty="0">
                <a:latin typeface="Arial Rounded MT Bold" panose="020F0704030504030204" pitchFamily="34" charset="0"/>
              </a:rPr>
              <a:t>1 – THEY DO NOT STUDY</a:t>
            </a:r>
          </a:p>
        </p:txBody>
      </p:sp>
      <p:sp>
        <p:nvSpPr>
          <p:cNvPr id="3" name="Content Placeholder 2">
            <a:extLst>
              <a:ext uri="{FF2B5EF4-FFF2-40B4-BE49-F238E27FC236}">
                <a16:creationId xmlns:a16="http://schemas.microsoft.com/office/drawing/2014/main" id="{D2A01FDE-1F09-905D-4091-4B7406003D54}"/>
              </a:ext>
            </a:extLst>
          </p:cNvPr>
          <p:cNvSpPr>
            <a:spLocks noGrp="1"/>
          </p:cNvSpPr>
          <p:nvPr>
            <p:ph idx="1"/>
          </p:nvPr>
        </p:nvSpPr>
        <p:spPr/>
        <p:txBody>
          <a:bodyPr>
            <a:noAutofit/>
          </a:bodyPr>
          <a:lstStyle/>
          <a:p>
            <a:pPr marL="0" marR="0" indent="0" algn="l" rtl="0">
              <a:buNone/>
            </a:pPr>
            <a:endParaRPr lang="en-US" sz="3600" b="1" i="0" u="none" strike="noStrike" baseline="0" dirty="0">
              <a:latin typeface="Verdana" panose="020B0604030504040204" pitchFamily="34" charset="0"/>
              <a:ea typeface="Verdana" panose="020B0604030504040204" pitchFamily="34" charset="0"/>
            </a:endParaRPr>
          </a:p>
          <a:p>
            <a:r>
              <a:rPr lang="en-US" sz="3600" b="1" i="0" u="none" strike="noStrike" baseline="0" dirty="0">
                <a:latin typeface="Verdana" panose="020B0604030504040204" pitchFamily="34" charset="0"/>
              </a:rPr>
              <a:t>(John 8:32)  And you shall know the truth, and the truth shall make you free."</a:t>
            </a:r>
            <a:endParaRPr lang="en-US" sz="3600" b="1" i="0" u="none" strike="noStrike" baseline="0" dirty="0">
              <a:latin typeface="Verdana" panose="020B0604030504040204" pitchFamily="34" charset="0"/>
              <a:ea typeface="Verdana" panose="020B0604030504040204" pitchFamily="34" charset="0"/>
            </a:endParaRPr>
          </a:p>
          <a:p>
            <a:r>
              <a:rPr lang="en-US" sz="3600" b="1" dirty="0">
                <a:latin typeface="Verdana" panose="020B0604030504040204" pitchFamily="34" charset="0"/>
                <a:ea typeface="Verdana" panose="020B0604030504040204" pitchFamily="34" charset="0"/>
              </a:rPr>
              <a:t>Desire to learn – </a:t>
            </a:r>
            <a:r>
              <a:rPr lang="en-US" sz="3600" b="1" i="0" u="none" strike="noStrike" baseline="0" dirty="0">
                <a:latin typeface="Verdana" panose="020B0604030504040204" pitchFamily="34" charset="0"/>
              </a:rPr>
              <a:t>(Matthew 5:6)  Blessed </a:t>
            </a:r>
            <a:r>
              <a:rPr lang="en-US" sz="3600" b="1" i="1" u="none" strike="noStrike" baseline="0" dirty="0">
                <a:latin typeface="Verdana" panose="020B0604030504040204" pitchFamily="34" charset="0"/>
              </a:rPr>
              <a:t>are</a:t>
            </a:r>
            <a:r>
              <a:rPr lang="en-US" sz="3600" b="1" i="0" u="none" strike="noStrike" baseline="0" dirty="0">
                <a:latin typeface="Verdana" panose="020B0604030504040204" pitchFamily="34" charset="0"/>
              </a:rPr>
              <a:t> those who hunger and thirst for righteousness, For they shall be filled.</a:t>
            </a:r>
          </a:p>
        </p:txBody>
      </p:sp>
    </p:spTree>
    <p:extLst>
      <p:ext uri="{BB962C8B-B14F-4D97-AF65-F5344CB8AC3E}">
        <p14:creationId xmlns:p14="http://schemas.microsoft.com/office/powerpoint/2010/main" val="700595058"/>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952B6-5061-B870-6494-D2235C8D5F3A}"/>
              </a:ext>
            </a:extLst>
          </p:cNvPr>
          <p:cNvSpPr>
            <a:spLocks noGrp="1"/>
          </p:cNvSpPr>
          <p:nvPr>
            <p:ph type="title"/>
          </p:nvPr>
        </p:nvSpPr>
        <p:spPr/>
        <p:txBody>
          <a:bodyPr/>
          <a:lstStyle/>
          <a:p>
            <a:r>
              <a:rPr lang="en-US" b="1" dirty="0">
                <a:latin typeface="Arial Rounded MT Bold" panose="020F0704030504030204" pitchFamily="34" charset="0"/>
              </a:rPr>
              <a:t>2 – SOME DO NOT WANT TO UNDERSTAND</a:t>
            </a:r>
          </a:p>
        </p:txBody>
      </p:sp>
      <p:sp>
        <p:nvSpPr>
          <p:cNvPr id="3" name="Content Placeholder 2">
            <a:extLst>
              <a:ext uri="{FF2B5EF4-FFF2-40B4-BE49-F238E27FC236}">
                <a16:creationId xmlns:a16="http://schemas.microsoft.com/office/drawing/2014/main" id="{D2A01FDE-1F09-905D-4091-4B7406003D54}"/>
              </a:ext>
            </a:extLst>
          </p:cNvPr>
          <p:cNvSpPr>
            <a:spLocks noGrp="1"/>
          </p:cNvSpPr>
          <p:nvPr>
            <p:ph idx="1"/>
          </p:nvPr>
        </p:nvSpPr>
        <p:spPr/>
        <p:txBody>
          <a:bodyPr>
            <a:noAutofit/>
          </a:bodyPr>
          <a:lstStyle/>
          <a:p>
            <a:pPr marR="0" algn="l" rtl="0"/>
            <a:r>
              <a:rPr lang="en-US" sz="2800" b="1" i="0" u="none" strike="noStrike" baseline="0" dirty="0">
                <a:latin typeface="Verdana" panose="020B0604030504040204" pitchFamily="34" charset="0"/>
              </a:rPr>
              <a:t>(2 Peter 3:5)  For this they willfully forget: that by the word of God the heavens were of old, and the earth standing out of water and in the water,</a:t>
            </a:r>
          </a:p>
          <a:p>
            <a:pPr marR="0" algn="l" rtl="0"/>
            <a:endParaRPr lang="en-US" sz="2800" b="1" i="0" u="none" strike="noStrike" baseline="0" dirty="0">
              <a:latin typeface="Verdana" panose="020B0604030504040204" pitchFamily="34" charset="0"/>
            </a:endParaRPr>
          </a:p>
          <a:p>
            <a:pPr marR="0" algn="l" rtl="0"/>
            <a:r>
              <a:rPr lang="en-US" sz="2800" b="1" dirty="0">
                <a:latin typeface="Verdana" panose="020B0604030504040204" pitchFamily="34" charset="0"/>
              </a:rPr>
              <a:t>It takes time, energy, effort to study and learn.</a:t>
            </a:r>
          </a:p>
          <a:p>
            <a:pPr marR="0" algn="l" rtl="0"/>
            <a:r>
              <a:rPr lang="en-US" sz="2800" b="1" dirty="0">
                <a:latin typeface="Verdana" panose="020B0604030504040204" pitchFamily="34" charset="0"/>
              </a:rPr>
              <a:t>Many choose to ignore and not study.</a:t>
            </a:r>
          </a:p>
        </p:txBody>
      </p:sp>
    </p:spTree>
    <p:extLst>
      <p:ext uri="{BB962C8B-B14F-4D97-AF65-F5344CB8AC3E}">
        <p14:creationId xmlns:p14="http://schemas.microsoft.com/office/powerpoint/2010/main" val="365421936"/>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952B6-5061-B870-6494-D2235C8D5F3A}"/>
              </a:ext>
            </a:extLst>
          </p:cNvPr>
          <p:cNvSpPr>
            <a:spLocks noGrp="1"/>
          </p:cNvSpPr>
          <p:nvPr>
            <p:ph type="title"/>
          </p:nvPr>
        </p:nvSpPr>
        <p:spPr/>
        <p:txBody>
          <a:bodyPr/>
          <a:lstStyle/>
          <a:p>
            <a:r>
              <a:rPr lang="en-US" b="1" dirty="0">
                <a:latin typeface="Arial Rounded MT Bold" panose="020F0704030504030204" pitchFamily="34" charset="0"/>
              </a:rPr>
              <a:t>2 – SOME DO NOT WANT TO UNDERSTAND</a:t>
            </a:r>
          </a:p>
        </p:txBody>
      </p:sp>
      <p:sp>
        <p:nvSpPr>
          <p:cNvPr id="3" name="Content Placeholder 2">
            <a:extLst>
              <a:ext uri="{FF2B5EF4-FFF2-40B4-BE49-F238E27FC236}">
                <a16:creationId xmlns:a16="http://schemas.microsoft.com/office/drawing/2014/main" id="{D2A01FDE-1F09-905D-4091-4B7406003D54}"/>
              </a:ext>
            </a:extLst>
          </p:cNvPr>
          <p:cNvSpPr>
            <a:spLocks noGrp="1"/>
          </p:cNvSpPr>
          <p:nvPr>
            <p:ph idx="1"/>
          </p:nvPr>
        </p:nvSpPr>
        <p:spPr/>
        <p:txBody>
          <a:bodyPr>
            <a:noAutofit/>
          </a:bodyPr>
          <a:lstStyle/>
          <a:p>
            <a:pPr marL="0" marR="0" indent="0" algn="l" rtl="0">
              <a:buNone/>
            </a:pPr>
            <a:endParaRPr lang="en-US" sz="2800" b="1" i="0" u="none" strike="noStrike" baseline="0" dirty="0">
              <a:latin typeface="Verdana" panose="020B0604030504040204" pitchFamily="34" charset="0"/>
              <a:ea typeface="Verdana" panose="020B0604030504040204" pitchFamily="34" charset="0"/>
            </a:endParaRPr>
          </a:p>
          <a:p>
            <a:r>
              <a:rPr lang="en-US" sz="2800" b="1" i="0" u="none" strike="noStrike" baseline="0" dirty="0">
                <a:latin typeface="Verdana" panose="020B0604030504040204" pitchFamily="34" charset="0"/>
              </a:rPr>
              <a:t>(John 3:20)  For everyone practicing evil hates the light and does not come to the light, lest his deeds should be exposed.</a:t>
            </a:r>
          </a:p>
          <a:p>
            <a:endParaRPr lang="en-US" sz="2800" b="1" dirty="0">
              <a:latin typeface="Verdana" panose="020B0604030504040204" pitchFamily="34" charset="0"/>
            </a:endParaRPr>
          </a:p>
          <a:p>
            <a:r>
              <a:rPr lang="en-US" sz="2800" b="1" i="0" u="none" strike="noStrike" baseline="0" dirty="0">
                <a:latin typeface="Verdana" panose="020B0604030504040204" pitchFamily="34" charset="0"/>
              </a:rPr>
              <a:t>Many know that reading the Bible will force them to make changes in their life.</a:t>
            </a:r>
          </a:p>
        </p:txBody>
      </p:sp>
    </p:spTree>
    <p:extLst>
      <p:ext uri="{BB962C8B-B14F-4D97-AF65-F5344CB8AC3E}">
        <p14:creationId xmlns:p14="http://schemas.microsoft.com/office/powerpoint/2010/main" val="3888480417"/>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952B6-5061-B870-6494-D2235C8D5F3A}"/>
              </a:ext>
            </a:extLst>
          </p:cNvPr>
          <p:cNvSpPr>
            <a:spLocks noGrp="1"/>
          </p:cNvSpPr>
          <p:nvPr>
            <p:ph type="title"/>
          </p:nvPr>
        </p:nvSpPr>
        <p:spPr/>
        <p:txBody>
          <a:bodyPr/>
          <a:lstStyle/>
          <a:p>
            <a:r>
              <a:rPr lang="en-US" b="1" dirty="0">
                <a:latin typeface="Arial Rounded MT Bold" panose="020F0704030504030204" pitchFamily="34" charset="0"/>
              </a:rPr>
              <a:t>3 – BUSY WITH OTHER THINGS</a:t>
            </a:r>
          </a:p>
        </p:txBody>
      </p:sp>
      <p:sp>
        <p:nvSpPr>
          <p:cNvPr id="3" name="Content Placeholder 2">
            <a:extLst>
              <a:ext uri="{FF2B5EF4-FFF2-40B4-BE49-F238E27FC236}">
                <a16:creationId xmlns:a16="http://schemas.microsoft.com/office/drawing/2014/main" id="{D2A01FDE-1F09-905D-4091-4B7406003D54}"/>
              </a:ext>
            </a:extLst>
          </p:cNvPr>
          <p:cNvSpPr>
            <a:spLocks noGrp="1"/>
          </p:cNvSpPr>
          <p:nvPr>
            <p:ph idx="1"/>
          </p:nvPr>
        </p:nvSpPr>
        <p:spPr/>
        <p:txBody>
          <a:bodyPr>
            <a:noAutofit/>
          </a:bodyPr>
          <a:lstStyle/>
          <a:p>
            <a:pPr marL="0" marR="0" indent="0" algn="l" rtl="0">
              <a:buNone/>
            </a:pPr>
            <a:endParaRPr lang="en-US" sz="2800" b="1" i="0" u="none" strike="noStrike" baseline="0" dirty="0">
              <a:latin typeface="Verdana" panose="020B0604030504040204" pitchFamily="34" charset="0"/>
              <a:ea typeface="Verdana" panose="020B0604030504040204" pitchFamily="34" charset="0"/>
            </a:endParaRPr>
          </a:p>
          <a:p>
            <a:r>
              <a:rPr lang="en-US" sz="2800" b="1" i="0" u="none" strike="noStrike" baseline="0" dirty="0">
                <a:latin typeface="Verdana" panose="020B0604030504040204" pitchFamily="34" charset="0"/>
              </a:rPr>
              <a:t>Family, activities, sports, hobbies, work, social</a:t>
            </a:r>
          </a:p>
          <a:p>
            <a:endParaRPr lang="en-US" sz="2800" b="1" dirty="0">
              <a:latin typeface="Verdana" panose="020B0604030504040204" pitchFamily="34" charset="0"/>
            </a:endParaRPr>
          </a:p>
          <a:p>
            <a:r>
              <a:rPr lang="en-US" sz="2800" b="1" i="0" u="none" strike="noStrike" baseline="0" dirty="0">
                <a:latin typeface="Verdana" panose="020B0604030504040204" pitchFamily="34" charset="0"/>
              </a:rPr>
              <a:t>(Matthew 13:22)  Now he who received seed among the thorns is he who hears the word, and the cares of this world and the deceitfulness of riches choke the word, and he becomes unfruitful.</a:t>
            </a:r>
          </a:p>
        </p:txBody>
      </p:sp>
    </p:spTree>
    <p:extLst>
      <p:ext uri="{BB962C8B-B14F-4D97-AF65-F5344CB8AC3E}">
        <p14:creationId xmlns:p14="http://schemas.microsoft.com/office/powerpoint/2010/main" val="4170922179"/>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952B6-5061-B870-6494-D2235C8D5F3A}"/>
              </a:ext>
            </a:extLst>
          </p:cNvPr>
          <p:cNvSpPr>
            <a:spLocks noGrp="1"/>
          </p:cNvSpPr>
          <p:nvPr>
            <p:ph type="title"/>
          </p:nvPr>
        </p:nvSpPr>
        <p:spPr/>
        <p:txBody>
          <a:bodyPr/>
          <a:lstStyle/>
          <a:p>
            <a:r>
              <a:rPr lang="en-US" b="1" dirty="0">
                <a:latin typeface="Arial Rounded MT Bold" panose="020F0704030504030204" pitchFamily="34" charset="0"/>
              </a:rPr>
              <a:t>4 – FAIL TO RIGHTLY DIVIDE THE BIBLE</a:t>
            </a:r>
          </a:p>
        </p:txBody>
      </p:sp>
      <p:sp>
        <p:nvSpPr>
          <p:cNvPr id="3" name="Content Placeholder 2">
            <a:extLst>
              <a:ext uri="{FF2B5EF4-FFF2-40B4-BE49-F238E27FC236}">
                <a16:creationId xmlns:a16="http://schemas.microsoft.com/office/drawing/2014/main" id="{D2A01FDE-1F09-905D-4091-4B7406003D54}"/>
              </a:ext>
            </a:extLst>
          </p:cNvPr>
          <p:cNvSpPr>
            <a:spLocks noGrp="1"/>
          </p:cNvSpPr>
          <p:nvPr>
            <p:ph idx="1"/>
          </p:nvPr>
        </p:nvSpPr>
        <p:spPr/>
        <p:txBody>
          <a:bodyPr>
            <a:noAutofit/>
          </a:bodyPr>
          <a:lstStyle/>
          <a:p>
            <a:pPr marL="0" indent="0">
              <a:buNone/>
            </a:pPr>
            <a:r>
              <a:rPr lang="en-US" sz="2800" b="1" i="0" u="none" strike="noStrike" baseline="0" dirty="0">
                <a:latin typeface="Verdana" panose="020B0604030504040204" pitchFamily="34" charset="0"/>
              </a:rPr>
              <a:t>(2 Timothy 2:15)  Be diligent to present yourself approved to God, a worker who does not need to be ashamed, rightly dividing the word of truth.</a:t>
            </a:r>
          </a:p>
          <a:p>
            <a:pPr marL="0" indent="0">
              <a:buNone/>
            </a:pPr>
            <a:r>
              <a:rPr lang="en-US" sz="2800" b="1" i="0" u="none" strike="noStrike" baseline="0" dirty="0">
                <a:latin typeface="Verdana" panose="020B0604030504040204" pitchFamily="34" charset="0"/>
              </a:rPr>
              <a:t>(Colossians 2:14)  having wiped out the handwriting of requirements that was against us, which was contrary to us. And He has taken it out of the way, having nailed it to the cross.</a:t>
            </a:r>
          </a:p>
        </p:txBody>
      </p:sp>
    </p:spTree>
    <p:extLst>
      <p:ext uri="{BB962C8B-B14F-4D97-AF65-F5344CB8AC3E}">
        <p14:creationId xmlns:p14="http://schemas.microsoft.com/office/powerpoint/2010/main" val="2803646679"/>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952B6-5061-B870-6494-D2235C8D5F3A}"/>
              </a:ext>
            </a:extLst>
          </p:cNvPr>
          <p:cNvSpPr>
            <a:spLocks noGrp="1"/>
          </p:cNvSpPr>
          <p:nvPr>
            <p:ph type="title"/>
          </p:nvPr>
        </p:nvSpPr>
        <p:spPr/>
        <p:txBody>
          <a:bodyPr/>
          <a:lstStyle/>
          <a:p>
            <a:r>
              <a:rPr lang="en-US" b="1" dirty="0">
                <a:latin typeface="Arial Rounded MT Bold" panose="020F0704030504030204" pitchFamily="34" charset="0"/>
              </a:rPr>
              <a:t>5 – FAIL TO PAY ATTENTION</a:t>
            </a:r>
          </a:p>
        </p:txBody>
      </p:sp>
      <p:sp>
        <p:nvSpPr>
          <p:cNvPr id="3" name="Content Placeholder 2">
            <a:extLst>
              <a:ext uri="{FF2B5EF4-FFF2-40B4-BE49-F238E27FC236}">
                <a16:creationId xmlns:a16="http://schemas.microsoft.com/office/drawing/2014/main" id="{D2A01FDE-1F09-905D-4091-4B7406003D54}"/>
              </a:ext>
            </a:extLst>
          </p:cNvPr>
          <p:cNvSpPr>
            <a:spLocks noGrp="1"/>
          </p:cNvSpPr>
          <p:nvPr>
            <p:ph idx="1"/>
          </p:nvPr>
        </p:nvSpPr>
        <p:spPr/>
        <p:txBody>
          <a:bodyPr>
            <a:noAutofit/>
          </a:bodyPr>
          <a:lstStyle/>
          <a:p>
            <a:pPr marL="0" indent="0">
              <a:buNone/>
            </a:pPr>
            <a:r>
              <a:rPr lang="en-US" sz="2800" b="1" dirty="0">
                <a:latin typeface="Verdana" panose="020B0604030504040204" pitchFamily="34" charset="0"/>
              </a:rPr>
              <a:t>Who wrote / said this?</a:t>
            </a:r>
          </a:p>
          <a:p>
            <a:pPr marL="0" indent="0">
              <a:buNone/>
            </a:pPr>
            <a:r>
              <a:rPr lang="en-US" sz="2800" b="1" dirty="0">
                <a:latin typeface="Verdana" panose="020B0604030504040204" pitchFamily="34" charset="0"/>
              </a:rPr>
              <a:t>To whom was it spoken / written?</a:t>
            </a:r>
          </a:p>
          <a:p>
            <a:pPr marL="0" indent="0">
              <a:buNone/>
            </a:pPr>
            <a:r>
              <a:rPr lang="en-US" sz="2800" b="1" i="0" u="none" strike="noStrike" baseline="0" dirty="0">
                <a:latin typeface="Verdana" panose="020B0604030504040204" pitchFamily="34" charset="0"/>
              </a:rPr>
              <a:t>When was it said / written?</a:t>
            </a:r>
          </a:p>
          <a:p>
            <a:pPr marL="0" indent="0">
              <a:buNone/>
            </a:pPr>
            <a:r>
              <a:rPr lang="en-US" sz="2800" b="1" dirty="0">
                <a:latin typeface="Verdana" panose="020B0604030504040204" pitchFamily="34" charset="0"/>
              </a:rPr>
              <a:t>Is this in the Old Testament or New Testament?</a:t>
            </a:r>
          </a:p>
          <a:p>
            <a:pPr marL="0" indent="0">
              <a:buNone/>
            </a:pPr>
            <a:r>
              <a:rPr lang="en-US" sz="2800" b="1" dirty="0">
                <a:latin typeface="Verdana" panose="020B0604030504040204" pitchFamily="34" charset="0"/>
              </a:rPr>
              <a:t>Is this before or after the death of Christ?</a:t>
            </a:r>
          </a:p>
          <a:p>
            <a:pPr marL="0" indent="0">
              <a:buNone/>
            </a:pPr>
            <a:endParaRPr lang="en-US" sz="2800" b="1" i="0" u="none" strike="noStrike" baseline="0" dirty="0">
              <a:latin typeface="Verdana" panose="020B0604030504040204" pitchFamily="34" charset="0"/>
            </a:endParaRPr>
          </a:p>
        </p:txBody>
      </p:sp>
    </p:spTree>
    <p:extLst>
      <p:ext uri="{BB962C8B-B14F-4D97-AF65-F5344CB8AC3E}">
        <p14:creationId xmlns:p14="http://schemas.microsoft.com/office/powerpoint/2010/main" val="3375720662"/>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3F296A"/>
      </a:dk2>
      <a:lt2>
        <a:srgbClr val="EBEBEB"/>
      </a:lt2>
      <a:accent1>
        <a:srgbClr val="E84574"/>
      </a:accent1>
      <a:accent2>
        <a:srgbClr val="798FF2"/>
      </a:accent2>
      <a:accent3>
        <a:srgbClr val="95C369"/>
      </a:accent3>
      <a:accent4>
        <a:srgbClr val="EE875A"/>
      </a:accent4>
      <a:accent5>
        <a:srgbClr val="C363E8"/>
      </a:accent5>
      <a:accent6>
        <a:srgbClr val="6AADC8"/>
      </a:accent6>
      <a:hlink>
        <a:srgbClr val="FE80C7"/>
      </a:hlink>
      <a:folHlink>
        <a:srgbClr val="FBA3EC"/>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61DDDE80-2DFA-4F2A-B66F-72059846BDAA}"/>
    </a:ext>
  </a:extLst>
</a:theme>
</file>

<file path=docProps/app.xml><?xml version="1.0" encoding="utf-8"?>
<Properties xmlns="http://schemas.openxmlformats.org/officeDocument/2006/extended-properties" xmlns:vt="http://schemas.openxmlformats.org/officeDocument/2006/docPropsVTypes">
  <Template>TM03457452[[fn=Celestial]]</Template>
  <TotalTime>43</TotalTime>
  <Words>606</Words>
  <Application>Microsoft Office PowerPoint</Application>
  <PresentationFormat>Widescreen</PresentationFormat>
  <Paragraphs>47</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Arial Rounded MT Bold</vt:lpstr>
      <vt:lpstr>Calibri</vt:lpstr>
      <vt:lpstr>Calibri Light</vt:lpstr>
      <vt:lpstr>Verdana</vt:lpstr>
      <vt:lpstr>Celestial</vt:lpstr>
      <vt:lpstr>DO YOU UNDERSTAND  THE BIBLE?</vt:lpstr>
      <vt:lpstr>introduction</vt:lpstr>
      <vt:lpstr>introduction</vt:lpstr>
      <vt:lpstr>1 – THEY DO NOT STUDY</vt:lpstr>
      <vt:lpstr>2 – SOME DO NOT WANT TO UNDERSTAND</vt:lpstr>
      <vt:lpstr>2 – SOME DO NOT WANT TO UNDERSTAND</vt:lpstr>
      <vt:lpstr>3 – BUSY WITH OTHER THINGS</vt:lpstr>
      <vt:lpstr>4 – FAIL TO RIGHTLY DIVIDE THE BIBLE</vt:lpstr>
      <vt:lpstr>5 – FAIL TO PAY ATTENTION</vt:lpstr>
      <vt:lpstr>6 – SOME ARE PREJUDICED  AGAINST THE BIBLE</vt:lpstr>
      <vt:lpstr>6 – SOME ARE PREJUDICED  AGAINST THE BIBLE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 YOU UNDERSTAND  THE BIBLE?</dc:title>
  <dc:creator>Manly Luscombe</dc:creator>
  <cp:lastModifiedBy>Manly Luscombe</cp:lastModifiedBy>
  <cp:revision>1</cp:revision>
  <dcterms:created xsi:type="dcterms:W3CDTF">2022-08-11T20:39:59Z</dcterms:created>
  <dcterms:modified xsi:type="dcterms:W3CDTF">2022-08-11T21:23:08Z</dcterms:modified>
</cp:coreProperties>
</file>