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9" r:id="rId13"/>
    <p:sldId id="270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80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641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029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06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74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7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531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96DFF08F-DC6B-4601-B491-B0F83F6DD2DA}" type="datetimeFigureOut">
              <a:rPr lang="en-US" smtClean="0"/>
              <a:t>12/20/2016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175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96DFF08F-DC6B-4601-B491-B0F83F6DD2DA}" type="datetimeFigureOut">
              <a:rPr lang="en-US" smtClean="0"/>
              <a:t>12/20/2016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973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17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54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37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040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334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06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38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42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41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5129" y="882376"/>
            <a:ext cx="10721009" cy="2926080"/>
          </a:xfrm>
        </p:spPr>
        <p:txBody>
          <a:bodyPr/>
          <a:lstStyle/>
          <a:p>
            <a:r>
              <a:rPr lang="en-US" sz="7200" dirty="0"/>
              <a:t>You have not obeyed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bg2"/>
                </a:solidFill>
              </a:rPr>
              <a:t>Judges 2:1-3</a:t>
            </a:r>
          </a:p>
        </p:txBody>
      </p:sp>
    </p:spTree>
    <p:extLst>
      <p:ext uri="{BB962C8B-B14F-4D97-AF65-F5344CB8AC3E}">
        <p14:creationId xmlns:p14="http://schemas.microsoft.com/office/powerpoint/2010/main" val="320180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Application to this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84" y="2603500"/>
            <a:ext cx="11065564" cy="3416300"/>
          </a:xfrm>
        </p:spPr>
        <p:txBody>
          <a:bodyPr>
            <a:normAutofit/>
          </a:bodyPr>
          <a:lstStyle/>
          <a:p>
            <a:r>
              <a:rPr lang="en-US" sz="4000" b="1" u="sng" dirty="0"/>
              <a:t>1 – God will keep His covenant</a:t>
            </a:r>
          </a:p>
        </p:txBody>
      </p:sp>
    </p:spTree>
    <p:extLst>
      <p:ext uri="{BB962C8B-B14F-4D97-AF65-F5344CB8AC3E}">
        <p14:creationId xmlns:p14="http://schemas.microsoft.com/office/powerpoint/2010/main" val="151532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Application to this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826" y="2603500"/>
            <a:ext cx="11131826" cy="3416300"/>
          </a:xfrm>
        </p:spPr>
        <p:txBody>
          <a:bodyPr>
            <a:normAutofit/>
          </a:bodyPr>
          <a:lstStyle/>
          <a:p>
            <a:r>
              <a:rPr lang="en-US" sz="4000" b="1" dirty="0"/>
              <a:t>1 – God will keep His covenant</a:t>
            </a:r>
          </a:p>
          <a:p>
            <a:r>
              <a:rPr lang="en-US" sz="4000" b="1" u="sng" dirty="0"/>
              <a:t>2 – God will NOT do your work for you</a:t>
            </a:r>
          </a:p>
        </p:txBody>
      </p:sp>
    </p:spTree>
    <p:extLst>
      <p:ext uri="{BB962C8B-B14F-4D97-AF65-F5344CB8AC3E}">
        <p14:creationId xmlns:p14="http://schemas.microsoft.com/office/powerpoint/2010/main" val="26481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Application to this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83" y="2603500"/>
            <a:ext cx="11198087" cy="3416300"/>
          </a:xfrm>
        </p:spPr>
        <p:txBody>
          <a:bodyPr>
            <a:normAutofit/>
          </a:bodyPr>
          <a:lstStyle/>
          <a:p>
            <a:r>
              <a:rPr lang="en-US" sz="4000" b="1" dirty="0"/>
              <a:t>1 – God will keep His covenant</a:t>
            </a:r>
          </a:p>
          <a:p>
            <a:r>
              <a:rPr lang="en-US" sz="4000" b="1" dirty="0"/>
              <a:t>2 – God will NOT do your work for you</a:t>
            </a:r>
          </a:p>
          <a:p>
            <a:r>
              <a:rPr lang="en-US" sz="4000" b="1" u="sng" dirty="0"/>
              <a:t>3 – Our disobedience will bring us pain and harm</a:t>
            </a:r>
          </a:p>
        </p:txBody>
      </p:sp>
    </p:spTree>
    <p:extLst>
      <p:ext uri="{BB962C8B-B14F-4D97-AF65-F5344CB8AC3E}">
        <p14:creationId xmlns:p14="http://schemas.microsoft.com/office/powerpoint/2010/main" val="638015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Application to this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330" y="2603500"/>
            <a:ext cx="11105322" cy="3929822"/>
          </a:xfrm>
        </p:spPr>
        <p:txBody>
          <a:bodyPr>
            <a:normAutofit/>
          </a:bodyPr>
          <a:lstStyle/>
          <a:p>
            <a:r>
              <a:rPr lang="en-US" sz="4000" b="1" dirty="0"/>
              <a:t>1 – God will keep His covenant</a:t>
            </a:r>
          </a:p>
          <a:p>
            <a:r>
              <a:rPr lang="en-US" sz="4000" b="1" dirty="0"/>
              <a:t>2 – God will NOT do your work for you</a:t>
            </a:r>
          </a:p>
          <a:p>
            <a:r>
              <a:rPr lang="en-US" sz="4000" b="1" dirty="0"/>
              <a:t>3 – Our disobedience will bring us pain and harm</a:t>
            </a:r>
          </a:p>
          <a:p>
            <a:r>
              <a:rPr lang="en-US" sz="4000" b="1" u="sng" dirty="0"/>
              <a:t>4 – We must learn from our mistakes</a:t>
            </a:r>
            <a:endParaRPr lang="en-US" sz="4000" u="sng" dirty="0"/>
          </a:p>
        </p:txBody>
      </p:sp>
    </p:spTree>
    <p:extLst>
      <p:ext uri="{BB962C8B-B14F-4D97-AF65-F5344CB8AC3E}">
        <p14:creationId xmlns:p14="http://schemas.microsoft.com/office/powerpoint/2010/main" val="183493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Final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Have you obeyed God?</a:t>
            </a:r>
          </a:p>
          <a:p>
            <a:r>
              <a:rPr lang="en-US" sz="4000" b="1" dirty="0"/>
              <a:t>Repentance and baptism for forgiveness of sins – Acts 2:38</a:t>
            </a:r>
          </a:p>
          <a:p>
            <a:r>
              <a:rPr lang="en-US" sz="4000" b="1" dirty="0"/>
              <a:t>Repent and pray for sins after baptism – Acts 8:22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4769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Judges 2:1-3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818" y="2415209"/>
            <a:ext cx="11410121" cy="4038600"/>
          </a:xfrm>
        </p:spPr>
        <p:txBody>
          <a:bodyPr>
            <a:noAutofit/>
          </a:bodyPr>
          <a:lstStyle/>
          <a:p>
            <a:r>
              <a:rPr lang="en-US" sz="2800" b="1" baseline="30000" dirty="0"/>
              <a:t>1</a:t>
            </a:r>
            <a:r>
              <a:rPr lang="en-US" sz="2800" dirty="0"/>
              <a:t> Then the Angel of the </a:t>
            </a:r>
            <a:r>
              <a:rPr lang="en-US" sz="2800" cap="small" dirty="0"/>
              <a:t>Lord</a:t>
            </a:r>
            <a:r>
              <a:rPr lang="en-US" sz="2800" dirty="0"/>
              <a:t> came up from Gilgal to </a:t>
            </a:r>
            <a:r>
              <a:rPr lang="en-US" sz="2800" dirty="0" err="1"/>
              <a:t>Bochim</a:t>
            </a:r>
            <a:r>
              <a:rPr lang="en-US" sz="2800" dirty="0"/>
              <a:t>, and said: "I led you up from Egypt and brought you to the land of which I swore to your fathers; and I said, 'I will never break My covenant with you. </a:t>
            </a:r>
            <a:r>
              <a:rPr lang="en-US" sz="2800" b="1" baseline="30000" dirty="0"/>
              <a:t>2</a:t>
            </a:r>
            <a:r>
              <a:rPr lang="en-US" sz="2800" dirty="0"/>
              <a:t> And you shall make no covenant with the inhabitants of this land; you shall tear down their altars.' But </a:t>
            </a:r>
            <a:r>
              <a:rPr lang="en-US" sz="2800" b="1" u="sng" dirty="0"/>
              <a:t>you have not obeyed </a:t>
            </a:r>
            <a:r>
              <a:rPr lang="en-US" sz="2800" dirty="0"/>
              <a:t>My voice. Why have you done this? </a:t>
            </a:r>
            <a:r>
              <a:rPr lang="en-US" sz="2800" b="1" baseline="30000" dirty="0"/>
              <a:t>3</a:t>
            </a:r>
            <a:r>
              <a:rPr lang="en-US" sz="2800" dirty="0"/>
              <a:t> Therefore I also said, 'I will not drive them out before you; but they shall be </a:t>
            </a:r>
            <a:r>
              <a:rPr lang="en-US" sz="2800" i="1" dirty="0"/>
              <a:t>thorns</a:t>
            </a:r>
            <a:r>
              <a:rPr lang="en-US" sz="2800" dirty="0"/>
              <a:t> in your side, and their gods shall be a snare to you.' "</a:t>
            </a:r>
          </a:p>
        </p:txBody>
      </p:sp>
    </p:spTree>
    <p:extLst>
      <p:ext uri="{BB962C8B-B14F-4D97-AF65-F5344CB8AC3E}">
        <p14:creationId xmlns:p14="http://schemas.microsoft.com/office/powerpoint/2010/main" val="3433716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Background – Judges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God instructed Israel to drive out the inhabitants of the land.</a:t>
            </a:r>
          </a:p>
          <a:p>
            <a:r>
              <a:rPr lang="en-US" sz="3200" dirty="0"/>
              <a:t>Judges 1:27-34 lists the tribes that did NOT drive out the pagan inhabitants.</a:t>
            </a:r>
          </a:p>
          <a:p>
            <a:r>
              <a:rPr lang="en-US" sz="3200" dirty="0"/>
              <a:t>A troubling question – God’s 4 responses.</a:t>
            </a:r>
          </a:p>
        </p:txBody>
      </p:sp>
    </p:spTree>
    <p:extLst>
      <p:ext uri="{BB962C8B-B14F-4D97-AF65-F5344CB8AC3E}">
        <p14:creationId xmlns:p14="http://schemas.microsoft.com/office/powerpoint/2010/main" val="167362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2100" y="530086"/>
            <a:ext cx="9875520" cy="1356360"/>
          </a:xfrm>
        </p:spPr>
        <p:txBody>
          <a:bodyPr/>
          <a:lstStyle/>
          <a:p>
            <a:r>
              <a:rPr lang="en-US" sz="4000" b="1" dirty="0"/>
              <a:t>Troubling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087" y="2266122"/>
            <a:ext cx="11145077" cy="3829878"/>
          </a:xfrm>
        </p:spPr>
        <p:txBody>
          <a:bodyPr>
            <a:noAutofit/>
          </a:bodyPr>
          <a:lstStyle/>
          <a:p>
            <a:r>
              <a:rPr lang="en-US" sz="2800" dirty="0"/>
              <a:t>Many see God as cruel, vicious murderer seeking annihilation of tribes and nations of people.</a:t>
            </a:r>
          </a:p>
          <a:p>
            <a:r>
              <a:rPr lang="en-US" sz="2800" dirty="0"/>
              <a:t>1 – God commanded that they be “driven out” not killed.</a:t>
            </a:r>
          </a:p>
          <a:p>
            <a:r>
              <a:rPr lang="en-US" sz="2800" dirty="0"/>
              <a:t>2 – This is not a proper view of God.</a:t>
            </a:r>
          </a:p>
          <a:p>
            <a:r>
              <a:rPr lang="en-US" sz="2800" dirty="0"/>
              <a:t>There is a difference in a mad man with a machete who hacks off a mans arm – and a surgeon who amputates an infected arm to save the mans life.</a:t>
            </a:r>
          </a:p>
          <a:p>
            <a:r>
              <a:rPr lang="en-US" sz="2800" dirty="0"/>
              <a:t>God is not a maniac causing havoc. He is a doctor seeking save lives.</a:t>
            </a:r>
          </a:p>
        </p:txBody>
      </p:sp>
    </p:spTree>
    <p:extLst>
      <p:ext uri="{BB962C8B-B14F-4D97-AF65-F5344CB8AC3E}">
        <p14:creationId xmlns:p14="http://schemas.microsoft.com/office/powerpoint/2010/main" val="24763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4 Responses to their failure to obey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57" y="2411895"/>
            <a:ext cx="11383617" cy="4200939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1 – Covenant is Covenant</a:t>
            </a:r>
          </a:p>
          <a:p>
            <a:r>
              <a:rPr lang="en-US" sz="3600" b="1" dirty="0"/>
              <a:t>Judges 2:1 </a:t>
            </a:r>
            <a:r>
              <a:rPr lang="en-US" sz="3600" dirty="0"/>
              <a:t>Then the Angel of the </a:t>
            </a:r>
            <a:r>
              <a:rPr lang="en-US" sz="3600" cap="small" dirty="0"/>
              <a:t>Lord</a:t>
            </a:r>
            <a:r>
              <a:rPr lang="en-US" sz="3600" dirty="0"/>
              <a:t> came up from Gilgal to </a:t>
            </a:r>
            <a:r>
              <a:rPr lang="en-US" sz="3600" dirty="0" err="1"/>
              <a:t>Bochim</a:t>
            </a:r>
            <a:r>
              <a:rPr lang="en-US" sz="3600" dirty="0"/>
              <a:t>, and said: "I led you up from Egypt and brought you to the land of which I swore to your fathers; and I said, 'I will never break My covenant with you.</a:t>
            </a:r>
          </a:p>
          <a:p>
            <a:r>
              <a:rPr lang="en-US" sz="3600" b="1" u="sng" dirty="0"/>
              <a:t>God keeps His covenant (promise).</a:t>
            </a:r>
          </a:p>
        </p:txBody>
      </p:sp>
    </p:spTree>
    <p:extLst>
      <p:ext uri="{BB962C8B-B14F-4D97-AF65-F5344CB8AC3E}">
        <p14:creationId xmlns:p14="http://schemas.microsoft.com/office/powerpoint/2010/main" val="210836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4 Responses to their failure to obey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591" y="2603500"/>
            <a:ext cx="10999305" cy="3916570"/>
          </a:xfrm>
        </p:spPr>
        <p:txBody>
          <a:bodyPr>
            <a:normAutofit fontScale="92500"/>
          </a:bodyPr>
          <a:lstStyle/>
          <a:p>
            <a:pPr algn="ctr"/>
            <a:r>
              <a:rPr lang="en-US" sz="3600" b="1" dirty="0"/>
              <a:t>2 – I won’t do your work</a:t>
            </a:r>
          </a:p>
          <a:p>
            <a:r>
              <a:rPr lang="en-US" sz="3600" b="1" dirty="0"/>
              <a:t>Judges 2:3a </a:t>
            </a:r>
            <a:r>
              <a:rPr lang="en-US" sz="3600" dirty="0"/>
              <a:t>Therefore I also said, 'I will not drive them out before you</a:t>
            </a:r>
          </a:p>
          <a:p>
            <a:r>
              <a:rPr lang="en-US" sz="3600" dirty="0"/>
              <a:t>You made your bed, now lie in it.</a:t>
            </a:r>
          </a:p>
          <a:p>
            <a:r>
              <a:rPr lang="en-US" sz="3600" dirty="0"/>
              <a:t>God is not obligated to get you out of your mess.</a:t>
            </a:r>
          </a:p>
          <a:p>
            <a:r>
              <a:rPr lang="en-US" sz="3600" dirty="0"/>
              <a:t>God told you and you did not listen.</a:t>
            </a:r>
          </a:p>
        </p:txBody>
      </p:sp>
    </p:spTree>
    <p:extLst>
      <p:ext uri="{BB962C8B-B14F-4D97-AF65-F5344CB8AC3E}">
        <p14:creationId xmlns:p14="http://schemas.microsoft.com/office/powerpoint/2010/main" val="201094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4 Responses to their failure to obey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844" y="2603500"/>
            <a:ext cx="11052314" cy="3982830"/>
          </a:xfrm>
        </p:spPr>
        <p:txBody>
          <a:bodyPr>
            <a:normAutofit fontScale="92500"/>
          </a:bodyPr>
          <a:lstStyle/>
          <a:p>
            <a:pPr algn="ctr"/>
            <a:r>
              <a:rPr lang="en-US" sz="3600" b="1" dirty="0"/>
              <a:t>3 – These nations will be a snare to you</a:t>
            </a:r>
          </a:p>
          <a:p>
            <a:r>
              <a:rPr lang="en-US" sz="3600" b="1" dirty="0"/>
              <a:t>Judges 2:3 </a:t>
            </a:r>
            <a:r>
              <a:rPr lang="en-US" sz="3600" dirty="0"/>
              <a:t>Therefore I also said, 'I will not drive them out before you; but they shall be </a:t>
            </a:r>
            <a:r>
              <a:rPr lang="en-US" sz="3600" i="1" dirty="0"/>
              <a:t>thorns</a:t>
            </a:r>
            <a:r>
              <a:rPr lang="en-US" sz="3600" dirty="0"/>
              <a:t> in your side, and their gods shall be a snare to you.' "</a:t>
            </a:r>
          </a:p>
          <a:p>
            <a:r>
              <a:rPr lang="en-US" sz="3600" dirty="0"/>
              <a:t>For the next 1,500 years they will be your enemies.</a:t>
            </a:r>
          </a:p>
          <a:p>
            <a:r>
              <a:rPr lang="en-US" sz="3600" dirty="0"/>
              <a:t>Their gods will cause you pain and grief.</a:t>
            </a:r>
          </a:p>
        </p:txBody>
      </p:sp>
    </p:spTree>
    <p:extLst>
      <p:ext uri="{BB962C8B-B14F-4D97-AF65-F5344CB8AC3E}">
        <p14:creationId xmlns:p14="http://schemas.microsoft.com/office/powerpoint/2010/main" val="3701863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4 Responses to their failure to obey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10453950" cy="3903317"/>
          </a:xfrm>
        </p:spPr>
        <p:txBody>
          <a:bodyPr>
            <a:normAutofit fontScale="92500"/>
          </a:bodyPr>
          <a:lstStyle/>
          <a:p>
            <a:pPr algn="ctr"/>
            <a:r>
              <a:rPr lang="en-US" sz="3600" b="1" dirty="0"/>
              <a:t>4 – I left them for you to learn</a:t>
            </a:r>
          </a:p>
          <a:p>
            <a:r>
              <a:rPr lang="en-US" sz="3600" b="1" dirty="0"/>
              <a:t>Judges 3:1a </a:t>
            </a:r>
            <a:r>
              <a:rPr lang="en-US" sz="3600" dirty="0"/>
              <a:t>Now these </a:t>
            </a:r>
            <a:r>
              <a:rPr lang="en-US" sz="3600" i="1" dirty="0"/>
              <a:t>are</a:t>
            </a:r>
            <a:r>
              <a:rPr lang="en-US" sz="3600" dirty="0"/>
              <a:t> the nations which the </a:t>
            </a:r>
            <a:r>
              <a:rPr lang="en-US" sz="3600" cap="small" dirty="0"/>
              <a:t>Lord</a:t>
            </a:r>
            <a:r>
              <a:rPr lang="en-US" sz="3600" dirty="0"/>
              <a:t> left, that He might test Israel by them</a:t>
            </a:r>
          </a:p>
          <a:p>
            <a:r>
              <a:rPr lang="en-US" sz="3600" dirty="0"/>
              <a:t>God did not protect them from harm</a:t>
            </a:r>
          </a:p>
          <a:p>
            <a:r>
              <a:rPr lang="en-US" sz="3600" dirty="0"/>
              <a:t>He turned the bad (failure to obey) into something useful (helping Israel learn).</a:t>
            </a:r>
          </a:p>
        </p:txBody>
      </p:sp>
    </p:spTree>
    <p:extLst>
      <p:ext uri="{BB962C8B-B14F-4D97-AF65-F5344CB8AC3E}">
        <p14:creationId xmlns:p14="http://schemas.microsoft.com/office/powerpoint/2010/main" val="68653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4 Responses to their failure to obey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sz="3600" b="1" dirty="0"/>
              <a:t>4 – I left them for you to learn</a:t>
            </a:r>
          </a:p>
          <a:p>
            <a:r>
              <a:rPr lang="en-US" sz="3600" b="1" dirty="0"/>
              <a:t>Romans 8:28 </a:t>
            </a:r>
            <a:r>
              <a:rPr lang="en-US" sz="3600" dirty="0"/>
              <a:t>And we know that all things work together for good to those who love God, to those who are the called according to </a:t>
            </a:r>
            <a:r>
              <a:rPr lang="en-US" sz="3600" i="1" dirty="0"/>
              <a:t>His</a:t>
            </a:r>
            <a:r>
              <a:rPr lang="en-US" sz="3600" dirty="0"/>
              <a:t> purpose.</a:t>
            </a:r>
          </a:p>
          <a:p>
            <a:r>
              <a:rPr lang="en-US" sz="3600" dirty="0"/>
              <a:t>We learn more from our failures than our successes.</a:t>
            </a:r>
          </a:p>
        </p:txBody>
      </p:sp>
    </p:spTree>
    <p:extLst>
      <p:ext uri="{BB962C8B-B14F-4D97-AF65-F5344CB8AC3E}">
        <p14:creationId xmlns:p14="http://schemas.microsoft.com/office/powerpoint/2010/main" val="660021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51</TotalTime>
  <Words>586</Words>
  <Application>Microsoft Office PowerPoint</Application>
  <PresentationFormat>Widescreen</PresentationFormat>
  <Paragraphs>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Ion Boardroom</vt:lpstr>
      <vt:lpstr>You have not obeyed</vt:lpstr>
      <vt:lpstr>Judges 2:1-3</vt:lpstr>
      <vt:lpstr>Background – Judges 1</vt:lpstr>
      <vt:lpstr>Troubling Question</vt:lpstr>
      <vt:lpstr>4 Responses to their failure to obey</vt:lpstr>
      <vt:lpstr>4 Responses to their failure to obey</vt:lpstr>
      <vt:lpstr>4 Responses to their failure to obey</vt:lpstr>
      <vt:lpstr>4 Responses to their failure to obey</vt:lpstr>
      <vt:lpstr>4 Responses to their failure to obey</vt:lpstr>
      <vt:lpstr>Application to this lesson</vt:lpstr>
      <vt:lpstr>Application to this lesson</vt:lpstr>
      <vt:lpstr>Application to this lesson</vt:lpstr>
      <vt:lpstr>Application to this lesson</vt:lpstr>
      <vt:lpstr>Final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have not obeyed</dc:title>
  <dc:creator>Manly Luscombe</dc:creator>
  <cp:lastModifiedBy>Manly Luscombe</cp:lastModifiedBy>
  <cp:revision>7</cp:revision>
  <dcterms:created xsi:type="dcterms:W3CDTF">2016-12-09T20:40:00Z</dcterms:created>
  <dcterms:modified xsi:type="dcterms:W3CDTF">2016-12-20T16:00:55Z</dcterms:modified>
</cp:coreProperties>
</file>