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9"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0"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2"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3"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4" name="" descr=""/>
          <p:cNvPicPr/>
          <p:nvPr/>
        </p:nvPicPr>
        <p:blipFill>
          <a:blip r:embed="rId2"/>
          <a:stretch/>
        </p:blipFill>
        <p:spPr>
          <a:xfrm>
            <a:off x="2979000" y="1326240"/>
            <a:ext cx="4121640" cy="3288600"/>
          </a:xfrm>
          <a:prstGeom prst="rect">
            <a:avLst/>
          </a:prstGeom>
          <a:ln>
            <a:noFill/>
          </a:ln>
        </p:spPr>
      </p:pic>
      <p:pic>
        <p:nvPicPr>
          <p:cNvPr id="35"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0"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2"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4"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5"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7"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9"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0"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1"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3"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5"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9"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1"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2"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4"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5"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6"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7"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9"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70"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1" name="" descr=""/>
          <p:cNvPicPr/>
          <p:nvPr/>
        </p:nvPicPr>
        <p:blipFill>
          <a:blip r:embed="rId2"/>
          <a:stretch/>
        </p:blipFill>
        <p:spPr>
          <a:xfrm>
            <a:off x="2979000" y="1326240"/>
            <a:ext cx="4121640" cy="3288600"/>
          </a:xfrm>
          <a:prstGeom prst="rect">
            <a:avLst/>
          </a:prstGeom>
          <a:ln>
            <a:noFill/>
          </a:ln>
        </p:spPr>
      </p:pic>
      <p:pic>
        <p:nvPicPr>
          <p:cNvPr id="72" name="" descr=""/>
          <p:cNvPicPr/>
          <p:nvPr/>
        </p:nvPicPr>
        <p:blipFill>
          <a:blip r:embed="rId3"/>
          <a:stretch/>
        </p:blipFill>
        <p:spPr>
          <a:xfrm>
            <a:off x="2979000" y="1326240"/>
            <a:ext cx="4121640" cy="328860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6"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8"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80"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1"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3"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85"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86"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87"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89"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90"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91"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9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9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95"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97"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98"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0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0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02"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103"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05"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106"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107" name="" descr=""/>
          <p:cNvPicPr/>
          <p:nvPr/>
        </p:nvPicPr>
        <p:blipFill>
          <a:blip r:embed="rId2"/>
          <a:stretch/>
        </p:blipFill>
        <p:spPr>
          <a:xfrm>
            <a:off x="2979000" y="1326240"/>
            <a:ext cx="4121640" cy="3288600"/>
          </a:xfrm>
          <a:prstGeom prst="rect">
            <a:avLst/>
          </a:prstGeom>
          <a:ln>
            <a:noFill/>
          </a:ln>
        </p:spPr>
      </p:pic>
      <p:pic>
        <p:nvPicPr>
          <p:cNvPr id="108" name="" descr=""/>
          <p:cNvPicPr/>
          <p:nvPr/>
        </p:nvPicPr>
        <p:blipFill>
          <a:blip r:embed="rId3"/>
          <a:stretch/>
        </p:blipFill>
        <p:spPr>
          <a:xfrm>
            <a:off x="2979000" y="1326240"/>
            <a:ext cx="4121640" cy="328860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3"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4"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99ff66"/>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0920" cy="946080"/>
          </a:xfrm>
          <a:prstGeom prst="rect">
            <a:avLst/>
          </a:prstGeom>
        </p:spPr>
        <p:txBody>
          <a:bodyPr lIns="0" rIns="0" tIns="0" bIns="0" anchor="ctr"/>
          <a:p>
            <a:pPr algn="ctr"/>
            <a:endParaRPr/>
          </a:p>
        </p:txBody>
      </p:sp>
      <p:sp>
        <p:nvSpPr>
          <p:cNvPr id="1" name="PlaceHolder 2"/>
          <p:cNvSpPr>
            <a:spLocks noGrp="1"/>
          </p:cNvSpPr>
          <p:nvPr>
            <p:ph type="body"/>
          </p:nvPr>
        </p:nvSpPr>
        <p:spPr>
          <a:xfrm>
            <a:off x="504000" y="1326600"/>
            <a:ext cx="9070920" cy="328752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99ff66"/>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5720"/>
            <a:ext cx="9070920" cy="946080"/>
          </a:xfrm>
          <a:prstGeom prst="rect">
            <a:avLst/>
          </a:prstGeom>
        </p:spPr>
        <p:txBody>
          <a:bodyPr lIns="0" rIns="0" tIns="0" bIns="0" anchor="ctr"/>
          <a:p>
            <a:pPr algn="ctr"/>
            <a:endParaRPr/>
          </a:p>
        </p:txBody>
      </p:sp>
      <p:sp>
        <p:nvSpPr>
          <p:cNvPr id="37" name="PlaceHolder 2"/>
          <p:cNvSpPr>
            <a:spLocks noGrp="1"/>
          </p:cNvSpPr>
          <p:nvPr>
            <p:ph type="body"/>
          </p:nvPr>
        </p:nvSpPr>
        <p:spPr>
          <a:xfrm>
            <a:off x="504000" y="1326600"/>
            <a:ext cx="4426200" cy="328752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
        <p:nvSpPr>
          <p:cNvPr id="38" name="PlaceHolder 3"/>
          <p:cNvSpPr>
            <a:spLocks noGrp="1"/>
          </p:cNvSpPr>
          <p:nvPr>
            <p:ph type="body"/>
          </p:nvPr>
        </p:nvSpPr>
        <p:spPr>
          <a:xfrm>
            <a:off x="5152320" y="1326600"/>
            <a:ext cx="4426200" cy="328752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99ff66"/>
        </a:solidFill>
      </p:bgPr>
    </p:bg>
    <p:spTree>
      <p:nvGrpSpPr>
        <p:cNvPr id="1" name=""/>
        <p:cNvGrpSpPr/>
        <p:nvPr/>
      </p:nvGrpSpPr>
      <p:grpSpPr>
        <a:xfrm>
          <a:off x="0" y="0"/>
          <a:ext cx="0" cy="0"/>
          <a:chOff x="0" y="0"/>
          <a:chExt cx="0" cy="0"/>
        </a:xfrm>
      </p:grpSpPr>
      <p:sp>
        <p:nvSpPr>
          <p:cNvPr id="73"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74"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6000" spc="-1" strike="noStrike">
                <a:solidFill>
                  <a:srgbClr val="000000"/>
                </a:solidFill>
                <a:uFill>
                  <a:solidFill>
                    <a:srgbClr val="ffffff"/>
                  </a:solidFill>
                </a:uFill>
                <a:latin typeface="One Stroke Script LET"/>
                <a:ea typeface="DejaVu Sans"/>
              </a:rPr>
              <a:t>People God Won't Forgive</a:t>
            </a:r>
            <a:endParaRPr/>
          </a:p>
        </p:txBody>
      </p:sp>
      <p:sp>
        <p:nvSpPr>
          <p:cNvPr id="110"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nchor="ctr"/>
          <a:p>
            <a:pPr algn="ctr">
              <a:lnSpc>
                <a:spcPct val="100000"/>
              </a:lnSpc>
            </a:pPr>
            <a:r>
              <a:rPr lang="en-US" sz="3600" spc="-1" strike="noStrike">
                <a:solidFill>
                  <a:srgbClr val="000000"/>
                </a:solidFill>
                <a:uFill>
                  <a:solidFill>
                    <a:srgbClr val="ffffff"/>
                  </a:solidFill>
                </a:uFill>
                <a:latin typeface="Arial"/>
                <a:ea typeface="DejaVu Sans"/>
              </a:rPr>
              <a:t>God is forgiving.</a:t>
            </a:r>
            <a:endParaRPr/>
          </a:p>
          <a:p>
            <a:pPr algn="ctr">
              <a:lnSpc>
                <a:spcPct val="100000"/>
              </a:lnSpc>
            </a:pPr>
            <a:endParaRPr/>
          </a:p>
          <a:p>
            <a:pPr algn="ctr">
              <a:lnSpc>
                <a:spcPct val="100000"/>
              </a:lnSpc>
            </a:pPr>
            <a:endParaRPr/>
          </a:p>
          <a:p>
            <a:pPr algn="ctr">
              <a:lnSpc>
                <a:spcPct val="100000"/>
              </a:lnSpc>
            </a:pPr>
            <a:r>
              <a:rPr lang="en-US" sz="3600" spc="-1" strike="noStrike">
                <a:solidFill>
                  <a:srgbClr val="000000"/>
                </a:solidFill>
                <a:uFill>
                  <a:solidFill>
                    <a:srgbClr val="ffffff"/>
                  </a:solidFill>
                </a:uFill>
                <a:latin typeface="Arial"/>
                <a:ea typeface="DejaVu Sans"/>
              </a:rPr>
              <a:t>But there are some God will </a:t>
            </a:r>
            <a:endParaRPr/>
          </a:p>
          <a:p>
            <a:pPr algn="ctr">
              <a:lnSpc>
                <a:spcPct val="100000"/>
              </a:lnSpc>
            </a:pPr>
            <a:r>
              <a:rPr lang="en-US" sz="3600" spc="-1" strike="noStrike">
                <a:solidFill>
                  <a:srgbClr val="000000"/>
                </a:solidFill>
                <a:uFill>
                  <a:solidFill>
                    <a:srgbClr val="ffffff"/>
                  </a:solidFill>
                </a:uFill>
                <a:latin typeface="Arial"/>
                <a:ea typeface="DejaVu Sans"/>
              </a:rPr>
              <a:t>NOT forgive.</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the:</a:t>
            </a:r>
            <a:endParaRPr/>
          </a:p>
        </p:txBody>
      </p:sp>
      <p:sp>
        <p:nvSpPr>
          <p:cNvPr id="136"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Name of Jesus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Body of Christ</a:t>
            </a:r>
            <a:endParaRPr/>
          </a:p>
        </p:txBody>
      </p:sp>
      <p:sp>
        <p:nvSpPr>
          <p:cNvPr id="137"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22 And He put all things under His feet, and gave Him to be head over all things to the church, 23 which is His body, the fullness of Him who fills all in all.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Ephesians 1:22-23</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39"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Name of Jesus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Body of Christ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Forgive others</a:t>
            </a:r>
            <a:endParaRPr/>
          </a:p>
        </p:txBody>
      </p:sp>
      <p:sp>
        <p:nvSpPr>
          <p:cNvPr id="140"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But if you do not forgive men their trespasses, neither will your Father forgive your trespasses.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Matthew 6:15</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1"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42"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Name of Jesus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Body of Christ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Forgive others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Leave the world</a:t>
            </a:r>
            <a:endParaRPr/>
          </a:p>
        </p:txBody>
      </p:sp>
      <p:sp>
        <p:nvSpPr>
          <p:cNvPr id="143"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Do not love the world or the things in the world. If anyone loves the world, the love of the Father is not in him.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1 John 2:15</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45"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Name of Jesus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Body of Christ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Forgive others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Leave the world</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Walk in the light</a:t>
            </a:r>
            <a:endParaRPr/>
          </a:p>
        </p:txBody>
      </p:sp>
      <p:sp>
        <p:nvSpPr>
          <p:cNvPr id="146"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But if we walk in the light as He is in the light, we have fellowship with one another, and the blood of Jesus Christ His Son cleanses us from all sin.</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1 John 1:7</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7"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48" name="CustomShape 2"/>
          <p:cNvSpPr/>
          <p:nvPr/>
        </p:nvSpPr>
        <p:spPr>
          <a:xfrm>
            <a:off x="504000" y="1326600"/>
            <a:ext cx="442620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Name of Jesus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Body of Christ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Forgive others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Leave the world</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Walk in the light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Remain faithful</a:t>
            </a:r>
            <a:endParaRPr/>
          </a:p>
        </p:txBody>
      </p:sp>
      <p:sp>
        <p:nvSpPr>
          <p:cNvPr id="149"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Be faithful until death, and I will give you the crown of life.</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Revelation 2:10b </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CustomShape 1"/>
          <p:cNvSpPr/>
          <p:nvPr/>
        </p:nvSpPr>
        <p:spPr>
          <a:xfrm>
            <a:off x="504000" y="221040"/>
            <a:ext cx="9070920" cy="955440"/>
          </a:xfrm>
          <a:prstGeom prst="rect">
            <a:avLst/>
          </a:prstGeom>
          <a:noFill/>
          <a:ln>
            <a:noFill/>
          </a:ln>
        </p:spPr>
        <p:style>
          <a:lnRef idx="0"/>
          <a:fillRef idx="0"/>
          <a:effectRef idx="0"/>
          <a:fontRef idx="minor"/>
        </p:style>
        <p:txBody>
          <a:bodyPr lIns="0" rIns="0" tIns="0" bIns="0" anchor="ctr"/>
          <a:p>
            <a:pPr algn="ctr">
              <a:lnSpc>
                <a:spcPct val="100000"/>
              </a:lnSpc>
            </a:pPr>
            <a:r>
              <a:rPr b="1" lang="en-US" sz="5400" spc="-1" strike="noStrike">
                <a:solidFill>
                  <a:srgbClr val="000000"/>
                </a:solidFill>
                <a:uFill>
                  <a:solidFill>
                    <a:srgbClr val="ffffff"/>
                  </a:solidFill>
                </a:uFill>
                <a:latin typeface="Comic Sans MS"/>
                <a:ea typeface="DejaVu Sans"/>
              </a:rPr>
              <a:t>God will not forgive</a:t>
            </a:r>
            <a:endParaRPr/>
          </a:p>
        </p:txBody>
      </p:sp>
      <p:sp>
        <p:nvSpPr>
          <p:cNvPr id="151" name="CustomShape 2"/>
          <p:cNvSpPr/>
          <p:nvPr/>
        </p:nvSpPr>
        <p:spPr>
          <a:xfrm>
            <a:off x="398160" y="1561680"/>
            <a:ext cx="9070920" cy="3649680"/>
          </a:xfrm>
          <a:prstGeom prst="rect">
            <a:avLst/>
          </a:prstGeom>
          <a:noFill/>
          <a:ln>
            <a:noFill/>
          </a:ln>
        </p:spPr>
        <p:style>
          <a:lnRef idx="0"/>
          <a:fillRef idx="0"/>
          <a:effectRef idx="0"/>
          <a:fontRef idx="minor"/>
        </p:style>
        <p:txBody>
          <a:bodyPr lIns="0" rIns="0" tIns="0" bIns="0"/>
          <a:p>
            <a:endParaRPr/>
          </a:p>
          <a:p>
            <a:pPr algn="ctr">
              <a:lnSpc>
                <a:spcPct val="100000"/>
              </a:lnSpc>
            </a:pPr>
            <a:r>
              <a:rPr b="1" lang="en-US" sz="3600" spc="-1" strike="noStrike">
                <a:solidFill>
                  <a:srgbClr val="000000"/>
                </a:solidFill>
                <a:uFill>
                  <a:solidFill>
                    <a:srgbClr val="ffffff"/>
                  </a:solidFill>
                </a:uFill>
                <a:latin typeface="Arial"/>
                <a:ea typeface="DejaVu Sans"/>
              </a:rPr>
              <a:t>If we reject what is precious to Him</a:t>
            </a:r>
            <a:endParaRPr/>
          </a:p>
          <a:p>
            <a:pPr algn="ctr">
              <a:lnSpc>
                <a:spcPct val="100000"/>
              </a:lnSpc>
            </a:pPr>
            <a:r>
              <a:rPr b="1" lang="en-US" sz="3600" spc="-1" strike="noStrike">
                <a:solidFill>
                  <a:srgbClr val="000000"/>
                </a:solidFill>
                <a:uFill>
                  <a:solidFill>
                    <a:srgbClr val="ffffff"/>
                  </a:solidFill>
                </a:uFill>
                <a:latin typeface="Arial"/>
                <a:ea typeface="DejaVu Sans"/>
              </a:rPr>
              <a:t> </a:t>
            </a:r>
            <a:endParaRPr/>
          </a:p>
          <a:p>
            <a:pPr algn="ctr">
              <a:lnSpc>
                <a:spcPct val="100000"/>
              </a:lnSpc>
            </a:pPr>
            <a:r>
              <a:rPr b="1" lang="en-US" sz="3600" spc="-1" strike="noStrike">
                <a:solidFill>
                  <a:srgbClr val="000000"/>
                </a:solidFill>
                <a:uFill>
                  <a:solidFill>
                    <a:srgbClr val="ffffff"/>
                  </a:solidFill>
                </a:uFill>
                <a:latin typeface="Arial"/>
                <a:ea typeface="DejaVu Sans"/>
              </a:rPr>
              <a:t>If we refuse to obey His commands</a:t>
            </a:r>
            <a:endParaRPr/>
          </a:p>
          <a:p>
            <a:pPr marL="432000" indent="-323280" algn="ctr">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 </a:t>
            </a:r>
            <a:endParaRPr/>
          </a:p>
          <a:p>
            <a:pPr algn="ctr">
              <a:lnSpc>
                <a:spcPct val="100000"/>
              </a:lnSpc>
            </a:pPr>
            <a:r>
              <a:rPr b="1" lang="en-US" sz="3600" spc="-1" strike="noStrike">
                <a:solidFill>
                  <a:srgbClr val="000000"/>
                </a:solidFill>
                <a:uFill>
                  <a:solidFill>
                    <a:srgbClr val="ffffff"/>
                  </a:solidFill>
                </a:uFill>
                <a:latin typeface="Arial"/>
                <a:ea typeface="DejaVu Sans"/>
              </a:rPr>
              <a:t>If we fail to live as faithful Christians</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12"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p:txBody>
      </p:sp>
      <p:sp>
        <p:nvSpPr>
          <p:cNvPr id="113"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He who believes in the Son has everlasting life; and he who does not believe the Son shall not see life, but the wrath of God abides on him."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John 3:36</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15"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Repent</a:t>
            </a:r>
            <a:endParaRPr/>
          </a:p>
        </p:txBody>
      </p:sp>
      <p:sp>
        <p:nvSpPr>
          <p:cNvPr id="116"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2800" spc="-1" strike="noStrike">
                <a:solidFill>
                  <a:srgbClr val="000000"/>
                </a:solidFill>
                <a:uFill>
                  <a:solidFill>
                    <a:srgbClr val="ffffff"/>
                  </a:solidFill>
                </a:uFill>
                <a:latin typeface="Arial"/>
                <a:ea typeface="DejaVu Sans"/>
              </a:rPr>
              <a:t>The Lord is not slack concerning His promise, as some count slackness, but is longsuffering toward us, not willing that any should perish but that all should come to repentance. </a:t>
            </a:r>
            <a:endParaRPr/>
          </a:p>
          <a:p>
            <a:pPr marL="432000" indent="-323280">
              <a:lnSpc>
                <a:spcPct val="100000"/>
              </a:lnSpc>
              <a:buClr>
                <a:srgbClr val="ffffff"/>
              </a:buClr>
              <a:buSzPct val="45000"/>
              <a:buFont typeface="Wingdings" charset="2"/>
              <a:buChar char=""/>
            </a:pPr>
            <a:r>
              <a:rPr lang="en-US" sz="2800" spc="-1" strike="noStrike">
                <a:solidFill>
                  <a:srgbClr val="000000"/>
                </a:solidFill>
                <a:uFill>
                  <a:solidFill>
                    <a:srgbClr val="ffffff"/>
                  </a:solidFill>
                </a:uFill>
                <a:latin typeface="Arial"/>
                <a:ea typeface="DejaVu Sans"/>
              </a:rPr>
              <a:t>2 Peter 3:9</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18"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Repent</a:t>
            </a:r>
            <a:endParaRPr/>
          </a:p>
        </p:txBody>
      </p:sp>
      <p:sp>
        <p:nvSpPr>
          <p:cNvPr id="119"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Truly, these times of ignorance God overlooked, but now commands all men everywhere to repent,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Acts 17:30</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21"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Repent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Confess</a:t>
            </a:r>
            <a:endParaRPr/>
          </a:p>
        </p:txBody>
      </p:sp>
      <p:sp>
        <p:nvSpPr>
          <p:cNvPr id="122"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that if you confess with your mouth the Lord Jesus and believe in your heart that God has raised Him from the dead, you will be saved.</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Romans 10:9</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to:</a:t>
            </a:r>
            <a:endParaRPr/>
          </a:p>
        </p:txBody>
      </p:sp>
      <p:sp>
        <p:nvSpPr>
          <p:cNvPr id="124"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Repent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Confess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 Baptized</a:t>
            </a:r>
            <a:endParaRPr/>
          </a:p>
        </p:txBody>
      </p:sp>
      <p:sp>
        <p:nvSpPr>
          <p:cNvPr id="125"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Then Peter said to them, "Repent, and let every one of you be baptized in the name of Jesus Christ for the remission of sins; and you shall receive the gift of the Holy Spirit.</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Acts 2:38</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the:</a:t>
            </a:r>
            <a:endParaRPr/>
          </a:p>
        </p:txBody>
      </p:sp>
      <p:sp>
        <p:nvSpPr>
          <p:cNvPr id="127"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Repent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Confess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 Baptized</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Blood of Christ</a:t>
            </a:r>
            <a:endParaRPr/>
          </a:p>
        </p:txBody>
      </p:sp>
      <p:sp>
        <p:nvSpPr>
          <p:cNvPr id="128"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For this is My blood of the new covenant, which is shed for many for the remission of sins.</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Matthew 26:28</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9"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the:</a:t>
            </a:r>
            <a:endParaRPr/>
          </a:p>
        </p:txBody>
      </p:sp>
      <p:sp>
        <p:nvSpPr>
          <p:cNvPr id="130" name="CustomShape 2"/>
          <p:cNvSpPr/>
          <p:nvPr/>
        </p:nvSpPr>
        <p:spPr>
          <a:xfrm>
            <a:off x="504000" y="1326600"/>
            <a:ext cx="4426200" cy="37933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Believe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Repent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Confess</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Be Baptized</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Blood of Christ</a:t>
            </a:r>
            <a:endParaRPr/>
          </a:p>
        </p:txBody>
      </p:sp>
      <p:sp>
        <p:nvSpPr>
          <p:cNvPr id="131"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In Him we have redemption through His blood, the forgiveness of sins, according to the riches of His grace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Ephesians 1:7</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solidFill>
                  <a:srgbClr val="000000"/>
                </a:solidFill>
                <a:uFill>
                  <a:solidFill>
                    <a:srgbClr val="ffffff"/>
                  </a:solidFill>
                </a:uFill>
                <a:latin typeface="Comic Sans MS"/>
                <a:ea typeface="DejaVu Sans"/>
              </a:rPr>
              <a:t>God will not forgive those who refuse the:</a:t>
            </a:r>
            <a:endParaRPr/>
          </a:p>
        </p:txBody>
      </p:sp>
      <p:sp>
        <p:nvSpPr>
          <p:cNvPr id="133" name="CustomShape 2"/>
          <p:cNvSpPr/>
          <p:nvPr/>
        </p:nvSpPr>
        <p:spPr>
          <a:xfrm>
            <a:off x="504000" y="1326600"/>
            <a:ext cx="442620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Name of Jesus</a:t>
            </a:r>
            <a:endParaRPr/>
          </a:p>
        </p:txBody>
      </p:sp>
      <p:sp>
        <p:nvSpPr>
          <p:cNvPr id="134" name="CustomShape 3"/>
          <p:cNvSpPr/>
          <p:nvPr/>
        </p:nvSpPr>
        <p:spPr>
          <a:xfrm>
            <a:off x="4846320" y="1326600"/>
            <a:ext cx="5028480" cy="38847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Nor is there salvation in any other, for there is no other name under heaven given among men by which we must be saved." </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Acts 4:12</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26</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2015-12-11T19:41:50Z</dcterms:created>
  <dc:creator>Manly Luscombe</dc:creator>
  <dc:language>en-US</dc:language>
  <cp:lastModifiedBy>Manly Luscombe</cp:lastModifiedBy>
  <dcterms:modified xsi:type="dcterms:W3CDTF">2015-12-28T18:32:43Z</dcterms:modified>
  <cp:revision>7</cp:revision>
</cp:coreProperties>
</file>