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EAFBCE-B56C-459A-8E44-438BF3A3B8D0}" v="2" dt="2023-09-22T19:26:18.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23EAFBCE-B56C-459A-8E44-438BF3A3B8D0}"/>
    <pc:docChg chg="modSld modMainMaster">
      <pc:chgData name="Account Update" userId="d66a401e1e7a39bf" providerId="LiveId" clId="{23EAFBCE-B56C-459A-8E44-438BF3A3B8D0}" dt="2023-09-22T19:29:09.584" v="18" actId="20577"/>
      <pc:docMkLst>
        <pc:docMk/>
      </pc:docMkLst>
      <pc:sldChg chg="modTransition">
        <pc:chgData name="Account Update" userId="d66a401e1e7a39bf" providerId="LiveId" clId="{23EAFBCE-B56C-459A-8E44-438BF3A3B8D0}" dt="2023-09-22T19:26:18.465" v="10"/>
        <pc:sldMkLst>
          <pc:docMk/>
          <pc:sldMk cId="3151793535" sldId="256"/>
        </pc:sldMkLst>
      </pc:sldChg>
      <pc:sldChg chg="modTransition">
        <pc:chgData name="Account Update" userId="d66a401e1e7a39bf" providerId="LiveId" clId="{23EAFBCE-B56C-459A-8E44-438BF3A3B8D0}" dt="2023-09-22T19:26:18.465" v="10"/>
        <pc:sldMkLst>
          <pc:docMk/>
          <pc:sldMk cId="456736447" sldId="257"/>
        </pc:sldMkLst>
      </pc:sldChg>
      <pc:sldChg chg="modTransition">
        <pc:chgData name="Account Update" userId="d66a401e1e7a39bf" providerId="LiveId" clId="{23EAFBCE-B56C-459A-8E44-438BF3A3B8D0}" dt="2023-09-22T19:26:18.465" v="10"/>
        <pc:sldMkLst>
          <pc:docMk/>
          <pc:sldMk cId="3417477998" sldId="258"/>
        </pc:sldMkLst>
      </pc:sldChg>
      <pc:sldChg chg="modTransition">
        <pc:chgData name="Account Update" userId="d66a401e1e7a39bf" providerId="LiveId" clId="{23EAFBCE-B56C-459A-8E44-438BF3A3B8D0}" dt="2023-09-22T19:26:18.465" v="10"/>
        <pc:sldMkLst>
          <pc:docMk/>
          <pc:sldMk cId="1275723786" sldId="259"/>
        </pc:sldMkLst>
      </pc:sldChg>
      <pc:sldChg chg="modTransition">
        <pc:chgData name="Account Update" userId="d66a401e1e7a39bf" providerId="LiveId" clId="{23EAFBCE-B56C-459A-8E44-438BF3A3B8D0}" dt="2023-09-22T19:26:18.465" v="10"/>
        <pc:sldMkLst>
          <pc:docMk/>
          <pc:sldMk cId="2425573695" sldId="260"/>
        </pc:sldMkLst>
      </pc:sldChg>
      <pc:sldChg chg="modTransition">
        <pc:chgData name="Account Update" userId="d66a401e1e7a39bf" providerId="LiveId" clId="{23EAFBCE-B56C-459A-8E44-438BF3A3B8D0}" dt="2023-09-22T19:26:18.465" v="10"/>
        <pc:sldMkLst>
          <pc:docMk/>
          <pc:sldMk cId="1485020537" sldId="261"/>
        </pc:sldMkLst>
      </pc:sldChg>
      <pc:sldChg chg="modTransition">
        <pc:chgData name="Account Update" userId="d66a401e1e7a39bf" providerId="LiveId" clId="{23EAFBCE-B56C-459A-8E44-438BF3A3B8D0}" dt="2023-09-22T19:26:18.465" v="10"/>
        <pc:sldMkLst>
          <pc:docMk/>
          <pc:sldMk cId="2449984707" sldId="262"/>
        </pc:sldMkLst>
      </pc:sldChg>
      <pc:sldChg chg="modTransition">
        <pc:chgData name="Account Update" userId="d66a401e1e7a39bf" providerId="LiveId" clId="{23EAFBCE-B56C-459A-8E44-438BF3A3B8D0}" dt="2023-09-22T19:26:18.465" v="10"/>
        <pc:sldMkLst>
          <pc:docMk/>
          <pc:sldMk cId="591390278" sldId="263"/>
        </pc:sldMkLst>
      </pc:sldChg>
      <pc:sldChg chg="modTransition">
        <pc:chgData name="Account Update" userId="d66a401e1e7a39bf" providerId="LiveId" clId="{23EAFBCE-B56C-459A-8E44-438BF3A3B8D0}" dt="2023-09-22T19:26:18.465" v="10"/>
        <pc:sldMkLst>
          <pc:docMk/>
          <pc:sldMk cId="4213397886" sldId="264"/>
        </pc:sldMkLst>
      </pc:sldChg>
      <pc:sldChg chg="modTransition">
        <pc:chgData name="Account Update" userId="d66a401e1e7a39bf" providerId="LiveId" clId="{23EAFBCE-B56C-459A-8E44-438BF3A3B8D0}" dt="2023-09-22T19:26:18.465" v="10"/>
        <pc:sldMkLst>
          <pc:docMk/>
          <pc:sldMk cId="1757852062" sldId="265"/>
        </pc:sldMkLst>
      </pc:sldChg>
      <pc:sldChg chg="modTransition">
        <pc:chgData name="Account Update" userId="d66a401e1e7a39bf" providerId="LiveId" clId="{23EAFBCE-B56C-459A-8E44-438BF3A3B8D0}" dt="2023-09-22T19:26:18.465" v="10"/>
        <pc:sldMkLst>
          <pc:docMk/>
          <pc:sldMk cId="1960292372" sldId="266"/>
        </pc:sldMkLst>
      </pc:sldChg>
      <pc:sldChg chg="modTransition">
        <pc:chgData name="Account Update" userId="d66a401e1e7a39bf" providerId="LiveId" clId="{23EAFBCE-B56C-459A-8E44-438BF3A3B8D0}" dt="2023-09-22T19:26:18.465" v="10"/>
        <pc:sldMkLst>
          <pc:docMk/>
          <pc:sldMk cId="1197548569" sldId="267"/>
        </pc:sldMkLst>
      </pc:sldChg>
      <pc:sldChg chg="modSp mod modTransition">
        <pc:chgData name="Account Update" userId="d66a401e1e7a39bf" providerId="LiveId" clId="{23EAFBCE-B56C-459A-8E44-438BF3A3B8D0}" dt="2023-09-22T19:29:09.584" v="18" actId="20577"/>
        <pc:sldMkLst>
          <pc:docMk/>
          <pc:sldMk cId="847698910" sldId="268"/>
        </pc:sldMkLst>
        <pc:spChg chg="mod">
          <ac:chgData name="Account Update" userId="d66a401e1e7a39bf" providerId="LiveId" clId="{23EAFBCE-B56C-459A-8E44-438BF3A3B8D0}" dt="2023-09-22T19:22:56.637" v="8" actId="6549"/>
          <ac:spMkLst>
            <pc:docMk/>
            <pc:sldMk cId="847698910" sldId="268"/>
            <ac:spMk id="2" creationId="{96FE7EB3-648C-3F2F-EE3E-F65CB11837DC}"/>
          </ac:spMkLst>
        </pc:spChg>
        <pc:spChg chg="mod">
          <ac:chgData name="Account Update" userId="d66a401e1e7a39bf" providerId="LiveId" clId="{23EAFBCE-B56C-459A-8E44-438BF3A3B8D0}" dt="2023-09-22T19:29:09.584" v="18" actId="20577"/>
          <ac:spMkLst>
            <pc:docMk/>
            <pc:sldMk cId="847698910" sldId="268"/>
            <ac:spMk id="3" creationId="{24270969-E9A7-32BD-C691-AB7E23E8DCE0}"/>
          </ac:spMkLst>
        </pc:spChg>
      </pc:sldChg>
      <pc:sldMasterChg chg="modTransition modSldLayout">
        <pc:chgData name="Account Update" userId="d66a401e1e7a39bf" providerId="LiveId" clId="{23EAFBCE-B56C-459A-8E44-438BF3A3B8D0}" dt="2023-09-22T19:26:18.465" v="10"/>
        <pc:sldMasterMkLst>
          <pc:docMk/>
          <pc:sldMasterMk cId="2972297511" sldId="2147483648"/>
        </pc:sldMasterMkLst>
        <pc:sldLayoutChg chg="modTransition">
          <pc:chgData name="Account Update" userId="d66a401e1e7a39bf" providerId="LiveId" clId="{23EAFBCE-B56C-459A-8E44-438BF3A3B8D0}" dt="2023-09-22T19:26:18.465" v="10"/>
          <pc:sldLayoutMkLst>
            <pc:docMk/>
            <pc:sldMasterMk cId="2972297511" sldId="2147483648"/>
            <pc:sldLayoutMk cId="1497758130" sldId="2147483649"/>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2288953284" sldId="2147483650"/>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2725268549" sldId="2147483651"/>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912999601" sldId="2147483652"/>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3054580050" sldId="2147483653"/>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1428827260" sldId="2147483654"/>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2388737053" sldId="2147483655"/>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1318313011" sldId="2147483656"/>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3355498473" sldId="2147483657"/>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1820067518" sldId="2147483658"/>
          </pc:sldLayoutMkLst>
        </pc:sldLayoutChg>
        <pc:sldLayoutChg chg="modTransition">
          <pc:chgData name="Account Update" userId="d66a401e1e7a39bf" providerId="LiveId" clId="{23EAFBCE-B56C-459A-8E44-438BF3A3B8D0}" dt="2023-09-22T19:26:18.465" v="10"/>
          <pc:sldLayoutMkLst>
            <pc:docMk/>
            <pc:sldMasterMk cId="2972297511" sldId="2147483648"/>
            <pc:sldLayoutMk cId="268560658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79D4-B200-F912-6160-2477AB05D5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7A096-C6D1-84A0-9F1C-F66A790D92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86A809-01BB-92E4-0B35-5DB07404A7D2}"/>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BBB61C05-4D1B-D2D8-AEF9-EB58F7338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F8339-0E4E-19E6-D05D-D72A31BF4D55}"/>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149775813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DA023-F3DA-D266-7711-FB7BDEE58C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B74655-5080-FBAB-6B0C-9E1FEBDA5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76AD3-9C28-2689-9581-D9C31D1F1AC2}"/>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59107F36-DDDB-CF58-58D0-994A03519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86159-7E33-50EE-847D-0420A91D92CC}"/>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182006751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295667-E302-5B51-3769-22737D1E8D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063463-1965-2BC2-1ED9-CA20665A85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E09EC-ED61-A695-6450-74A85BEB9D5C}"/>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14AE3712-3E08-0F11-AD47-0340EC4DF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5E4AB-1B8A-6E13-0272-33252F490359}"/>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26856065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4C54C-2CD9-EC4D-A6D2-E2F63632FE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B78BAC-7639-88D5-8455-A8436AE8B9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5ABDC5-CF92-3D1B-9D72-DC32A88E550D}"/>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6934BED1-B15C-0877-A241-C06626404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CA2E2-E120-39E6-52E0-14667AEEB34C}"/>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228895328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5F4F4-DFCC-95CC-F5C4-FD629D28E6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ACF189-EED8-D929-AC95-81A768029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3B043-7530-C59B-9DB0-0FFD1FB47D2C}"/>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169EAFB7-CDCE-4CFE-961C-153C79CE6F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3D873-6B5C-C8B3-1F11-6E025272E12C}"/>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272526854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335DA-BE53-7354-D96D-375259AA49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78289-5849-111C-5588-0974201761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FF4CAA-9A5A-4646-F4BE-F0CA0978CB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0CAA0F-DA0B-ABBF-20A8-BC371024F83D}"/>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6" name="Footer Placeholder 5">
            <a:extLst>
              <a:ext uri="{FF2B5EF4-FFF2-40B4-BE49-F238E27FC236}">
                <a16:creationId xmlns:a16="http://schemas.microsoft.com/office/drawing/2014/main" id="{947E9CFE-E63F-D99F-7C29-913E7D36B3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A6B413-CA24-3800-8260-F1F184FF54CC}"/>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9129996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1223B-D082-C772-73C7-8CB08539E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AB4885-C173-68D7-528A-97718C0F16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FC5AE5-CF27-5114-900C-1CF521EDC8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CCFCA8-196E-8886-213F-95010DFD92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921130-DED8-350D-8B92-4BBEE702F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6C592C-4C73-EE73-6E23-84158101D05B}"/>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8" name="Footer Placeholder 7">
            <a:extLst>
              <a:ext uri="{FF2B5EF4-FFF2-40B4-BE49-F238E27FC236}">
                <a16:creationId xmlns:a16="http://schemas.microsoft.com/office/drawing/2014/main" id="{E1F25892-CD64-16B0-882A-6D47DC8171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3DAAC8-4015-1921-F6D1-FBF9A92A52C6}"/>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30545800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BC14F-2987-DAA0-D62B-048C9535EE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552A66-56AD-A52A-7714-896F265D5715}"/>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4" name="Footer Placeholder 3">
            <a:extLst>
              <a:ext uri="{FF2B5EF4-FFF2-40B4-BE49-F238E27FC236}">
                <a16:creationId xmlns:a16="http://schemas.microsoft.com/office/drawing/2014/main" id="{FF71FB14-B2D9-D158-0A1B-F0BEEBA474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B0CA5B-2A5B-9E46-3C3B-6EC71C4AE662}"/>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142882726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11A565-DDA7-51D9-549E-48C93E6BB4AE}"/>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3" name="Footer Placeholder 2">
            <a:extLst>
              <a:ext uri="{FF2B5EF4-FFF2-40B4-BE49-F238E27FC236}">
                <a16:creationId xmlns:a16="http://schemas.microsoft.com/office/drawing/2014/main" id="{A29975D3-82DE-1AE9-070B-609FEFE80F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C64920-1119-52B9-1222-5B0049778BDF}"/>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238873705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A8096-3C7D-99A2-5A05-F1BDD9AA1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52FCB2-2596-CF2E-3EA6-7AB2177A7B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DB4BD9-3CF0-44AF-75AF-047067AA7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0F95F2-1584-C83F-7030-9E9709FEFA62}"/>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6" name="Footer Placeholder 5">
            <a:extLst>
              <a:ext uri="{FF2B5EF4-FFF2-40B4-BE49-F238E27FC236}">
                <a16:creationId xmlns:a16="http://schemas.microsoft.com/office/drawing/2014/main" id="{3F62516E-1DFC-C9EA-E7D7-F34DC9CEEB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81065E-7805-C5B1-11B6-B36DC1881CD4}"/>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131831301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B052A-4442-251F-B864-F505C44DA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732666-B77A-DE4D-4889-9A7EAA6DCF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FF2D9F-EBB8-6939-FD96-64002CBF8F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43C17A-F5AD-18FE-EFAD-F349823D2163}"/>
              </a:ext>
            </a:extLst>
          </p:cNvPr>
          <p:cNvSpPr>
            <a:spLocks noGrp="1"/>
          </p:cNvSpPr>
          <p:nvPr>
            <p:ph type="dt" sz="half" idx="10"/>
          </p:nvPr>
        </p:nvSpPr>
        <p:spPr/>
        <p:txBody>
          <a:bodyPr/>
          <a:lstStyle/>
          <a:p>
            <a:fld id="{81BD8B7D-C320-40DD-B250-409CC3160156}" type="datetimeFigureOut">
              <a:rPr lang="en-US" smtClean="0"/>
              <a:t>9/22/2023</a:t>
            </a:fld>
            <a:endParaRPr lang="en-US"/>
          </a:p>
        </p:txBody>
      </p:sp>
      <p:sp>
        <p:nvSpPr>
          <p:cNvPr id="6" name="Footer Placeholder 5">
            <a:extLst>
              <a:ext uri="{FF2B5EF4-FFF2-40B4-BE49-F238E27FC236}">
                <a16:creationId xmlns:a16="http://schemas.microsoft.com/office/drawing/2014/main" id="{AE446251-7E48-2752-8F84-786A5B71E5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0B707-8611-CDC5-8435-CC4A48A43024}"/>
              </a:ext>
            </a:extLst>
          </p:cNvPr>
          <p:cNvSpPr>
            <a:spLocks noGrp="1"/>
          </p:cNvSpPr>
          <p:nvPr>
            <p:ph type="sldNum" sz="quarter" idx="12"/>
          </p:nvPr>
        </p:nvSpPr>
        <p:spPr/>
        <p:txBody>
          <a:bodyPr/>
          <a:lstStyle/>
          <a:p>
            <a:fld id="{31307C6A-73C5-41CC-A727-0FA09887D1C2}" type="slidenum">
              <a:rPr lang="en-US" smtClean="0"/>
              <a:t>‹#›</a:t>
            </a:fld>
            <a:endParaRPr lang="en-US"/>
          </a:p>
        </p:txBody>
      </p:sp>
    </p:spTree>
    <p:extLst>
      <p:ext uri="{BB962C8B-B14F-4D97-AF65-F5344CB8AC3E}">
        <p14:creationId xmlns:p14="http://schemas.microsoft.com/office/powerpoint/2010/main" val="335549847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B90639-E88A-BFEA-0498-502BF07395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1341B8-458B-DBD2-5A6C-5BCA34C273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86166-47B7-1FBD-DF42-3FF2EA839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D8B7D-C320-40DD-B250-409CC3160156}" type="datetimeFigureOut">
              <a:rPr lang="en-US" smtClean="0"/>
              <a:t>9/22/2023</a:t>
            </a:fld>
            <a:endParaRPr lang="en-US"/>
          </a:p>
        </p:txBody>
      </p:sp>
      <p:sp>
        <p:nvSpPr>
          <p:cNvPr id="5" name="Footer Placeholder 4">
            <a:extLst>
              <a:ext uri="{FF2B5EF4-FFF2-40B4-BE49-F238E27FC236}">
                <a16:creationId xmlns:a16="http://schemas.microsoft.com/office/drawing/2014/main" id="{E6D86089-5AEA-B808-3EB7-C1FAEC7CF0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7C98E5-0B0D-3463-6456-58D3317757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07C6A-73C5-41CC-A727-0FA09887D1C2}" type="slidenum">
              <a:rPr lang="en-US" smtClean="0"/>
              <a:t>‹#›</a:t>
            </a:fld>
            <a:endParaRPr lang="en-US"/>
          </a:p>
        </p:txBody>
      </p:sp>
    </p:spTree>
    <p:extLst>
      <p:ext uri="{BB962C8B-B14F-4D97-AF65-F5344CB8AC3E}">
        <p14:creationId xmlns:p14="http://schemas.microsoft.com/office/powerpoint/2010/main" val="297229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CDE3-1965-0EC5-2257-CC5A6C1EE8F2}"/>
              </a:ext>
            </a:extLst>
          </p:cNvPr>
          <p:cNvSpPr>
            <a:spLocks noGrp="1"/>
          </p:cNvSpPr>
          <p:nvPr>
            <p:ph type="ctrTitle"/>
          </p:nvPr>
        </p:nvSpPr>
        <p:spPr>
          <a:xfrm>
            <a:off x="1463615" y="4779034"/>
            <a:ext cx="9144000" cy="1000664"/>
          </a:xfrm>
        </p:spPr>
        <p:txBody>
          <a:bodyPr>
            <a:normAutofit/>
          </a:bodyPr>
          <a:lstStyle/>
          <a:p>
            <a:r>
              <a:rPr lang="en-US" dirty="0"/>
              <a:t>Noah’s Faith Today</a:t>
            </a:r>
          </a:p>
        </p:txBody>
      </p:sp>
      <p:sp>
        <p:nvSpPr>
          <p:cNvPr id="3" name="Subtitle 2">
            <a:extLst>
              <a:ext uri="{FF2B5EF4-FFF2-40B4-BE49-F238E27FC236}">
                <a16:creationId xmlns:a16="http://schemas.microsoft.com/office/drawing/2014/main" id="{0AE3C8A7-986E-32F2-45AF-44402C765F0E}"/>
              </a:ext>
            </a:extLst>
          </p:cNvPr>
          <p:cNvSpPr>
            <a:spLocks noGrp="1"/>
          </p:cNvSpPr>
          <p:nvPr>
            <p:ph type="subTitle" idx="1"/>
          </p:nvPr>
        </p:nvSpPr>
        <p:spPr>
          <a:xfrm>
            <a:off x="1524000" y="6029863"/>
            <a:ext cx="9144000" cy="409755"/>
          </a:xfrm>
        </p:spPr>
        <p:txBody>
          <a:bodyPr>
            <a:normAutofit lnSpcReduction="10000"/>
          </a:bodyPr>
          <a:lstStyle/>
          <a:p>
            <a:r>
              <a:rPr lang="en-US" dirty="0"/>
              <a:t>Hebrews 11:7</a:t>
            </a:r>
          </a:p>
        </p:txBody>
      </p:sp>
      <p:pic>
        <p:nvPicPr>
          <p:cNvPr id="1026" name="Picture 2" descr="Image result for ark encounter">
            <a:extLst>
              <a:ext uri="{FF2B5EF4-FFF2-40B4-BE49-F238E27FC236}">
                <a16:creationId xmlns:a16="http://schemas.microsoft.com/office/drawing/2014/main" id="{F3FE5199-2C22-3E87-59B6-7E48E2F25D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5791" y="0"/>
            <a:ext cx="6340417" cy="4528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7935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heir</a:t>
            </a:r>
            <a:r>
              <a:rPr lang="en-US" dirty="0">
                <a:latin typeface="Bauhaus 93" panose="04030905020B02020C02" pitchFamily="82" charset="0"/>
              </a:rPr>
              <a:t> of the righteousness”</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r>
              <a:rPr lang="en-US" sz="2400" b="1" i="0" u="none" strike="noStrike" baseline="0" dirty="0">
                <a:latin typeface="Verdana" panose="020B0604030504040204" pitchFamily="34" charset="0"/>
              </a:rPr>
              <a:t>became heir of the righteousness which is according to faith.</a:t>
            </a:r>
          </a:p>
          <a:p>
            <a:endParaRPr lang="en-US" sz="2400" b="1" i="0" u="none" strike="noStrike" baseline="0" dirty="0">
              <a:latin typeface="Verdana" panose="020B0604030504040204" pitchFamily="34" charset="0"/>
            </a:endParaRPr>
          </a:p>
          <a:p>
            <a:r>
              <a:rPr lang="en-US" sz="2400" b="0" i="0" u="none" strike="noStrike" baseline="0" dirty="0">
                <a:latin typeface="Verdana" panose="020B0604030504040204" pitchFamily="34" charset="0"/>
              </a:rPr>
              <a:t>(1Peter 3:20)  who formerly were disobedient, when once the Divine longsuffering waited in the days of Noah, while </a:t>
            </a:r>
            <a:r>
              <a:rPr lang="en-US" sz="2400" b="0" i="1" u="none" strike="noStrike" baseline="0" dirty="0">
                <a:latin typeface="Verdana" panose="020B0604030504040204" pitchFamily="34" charset="0"/>
              </a:rPr>
              <a:t>the</a:t>
            </a:r>
            <a:r>
              <a:rPr lang="en-US" sz="2400" b="0" i="0" u="none" strike="noStrike" baseline="0" dirty="0">
                <a:latin typeface="Verdana" panose="020B0604030504040204" pitchFamily="34" charset="0"/>
              </a:rPr>
              <a:t> ark was being prepared, in which a few, that is, eight souls, were saved through water.</a:t>
            </a:r>
          </a:p>
          <a:p>
            <a:endParaRPr lang="en-US" sz="2400" b="0" i="0" u="none" strike="noStrike" baseline="0" dirty="0">
              <a:latin typeface="Verdana" panose="020B0604030504040204" pitchFamily="34" charset="0"/>
            </a:endParaRPr>
          </a:p>
          <a:p>
            <a:r>
              <a:rPr lang="en-US" sz="2400" dirty="0">
                <a:latin typeface="Verdana" panose="020B0604030504040204" pitchFamily="34" charset="0"/>
              </a:rPr>
              <a:t>By his faith, Noah became an heir of all that God offers the obedient.</a:t>
            </a:r>
          </a:p>
          <a:p>
            <a:endParaRPr lang="en-US" sz="1800" b="0" i="0" u="none" strike="noStrike" baseline="0" dirty="0">
              <a:latin typeface="Verdana" panose="020B0604030504040204" pitchFamily="34" charset="0"/>
            </a:endParaRPr>
          </a:p>
          <a:p>
            <a:pPr marL="0" indent="0">
              <a:buNone/>
            </a:pPr>
            <a:endParaRPr lang="en-US" sz="1800" dirty="0">
              <a:latin typeface="Verdana" panose="020B0604030504040204" pitchFamily="34" charset="0"/>
            </a:endParaRPr>
          </a:p>
          <a:p>
            <a:pPr marL="0" indent="0">
              <a:buNone/>
            </a:pPr>
            <a:endParaRPr lang="en-US" sz="1800" b="0" i="0" u="none" strike="noStrike" baseline="0" dirty="0">
              <a:latin typeface="Verdana" panose="020B0604030504040204" pitchFamily="34" charset="0"/>
            </a:endParaRPr>
          </a:p>
          <a:p>
            <a:pPr marR="0" algn="l" rtl="0"/>
            <a:endParaRPr lang="en-US" sz="2400" b="0" dirty="0">
              <a:latin typeface="Verdana" panose="020B0604030504040204" pitchFamily="34" charset="0"/>
            </a:endParaRPr>
          </a:p>
        </p:txBody>
      </p:sp>
    </p:spTree>
    <p:extLst>
      <p:ext uri="{BB962C8B-B14F-4D97-AF65-F5344CB8AC3E}">
        <p14:creationId xmlns:p14="http://schemas.microsoft.com/office/powerpoint/2010/main" val="175785206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r>
              <a:rPr lang="en-US" b="1" i="0" u="none" strike="noStrike" baseline="0" dirty="0">
                <a:latin typeface="Verdana" panose="020B0604030504040204" pitchFamily="34" charset="0"/>
              </a:rPr>
              <a:t>became heir of the righteousness which is according to faith.</a:t>
            </a:r>
          </a:p>
          <a:p>
            <a:pPr marR="0" algn="l" rtl="0"/>
            <a:endParaRPr lang="en-US" b="0" dirty="0">
              <a:latin typeface="Verdana" panose="020B0604030504040204" pitchFamily="34" charset="0"/>
            </a:endParaRPr>
          </a:p>
          <a:p>
            <a:pPr marR="0" algn="l" rtl="0"/>
            <a:r>
              <a:rPr lang="en-US" b="0" dirty="0">
                <a:latin typeface="Verdana" panose="020B0604030504040204" pitchFamily="34" charset="0"/>
              </a:rPr>
              <a:t>Water was the line of separation – righteous from sinners</a:t>
            </a:r>
          </a:p>
          <a:p>
            <a:r>
              <a:rPr lang="en-US" b="0" i="0" u="none" strike="noStrike" baseline="0" dirty="0">
                <a:latin typeface="Verdana" panose="020B0604030504040204" pitchFamily="34" charset="0"/>
              </a:rPr>
              <a:t>(1Peter 3:21)  There is also an antitype which now saves us—baptism (not the removal of the filth of the flesh, but the answer of a good conscience toward God), through the resurrection of Jesus Christ,</a:t>
            </a:r>
          </a:p>
          <a:p>
            <a:pPr marR="0" algn="l" rtl="0"/>
            <a:endParaRPr lang="en-US" sz="2400" b="0" dirty="0">
              <a:latin typeface="Verdana" panose="020B0604030504040204" pitchFamily="34" charset="0"/>
            </a:endParaRPr>
          </a:p>
        </p:txBody>
      </p:sp>
    </p:spTree>
    <p:extLst>
      <p:ext uri="{BB962C8B-B14F-4D97-AF65-F5344CB8AC3E}">
        <p14:creationId xmlns:p14="http://schemas.microsoft.com/office/powerpoint/2010/main" val="119754856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r>
              <a:rPr lang="en-US" sz="3600" b="1" i="0" u="none" strike="noStrike" baseline="0" dirty="0">
                <a:latin typeface="Verdana" panose="020B0604030504040204" pitchFamily="34" charset="0"/>
              </a:rPr>
              <a:t>(Hebrews 11:7)  By faith Noah, being divinely </a:t>
            </a:r>
          </a:p>
          <a:p>
            <a:r>
              <a:rPr lang="en-US" sz="3600" b="1" i="0" u="none" strike="noStrike" baseline="0" dirty="0">
                <a:latin typeface="Verdana" panose="020B0604030504040204" pitchFamily="34" charset="0"/>
              </a:rPr>
              <a:t>(1) </a:t>
            </a:r>
            <a:r>
              <a:rPr lang="en-US" sz="3600" b="1" i="0" u="sng" strike="noStrike" baseline="0" dirty="0">
                <a:latin typeface="Verdana" panose="020B0604030504040204" pitchFamily="34" charset="0"/>
              </a:rPr>
              <a:t>warned</a:t>
            </a:r>
            <a:r>
              <a:rPr lang="en-US" sz="3600" b="1" i="0" u="none" strike="noStrike" baseline="0" dirty="0">
                <a:latin typeface="Verdana" panose="020B0604030504040204" pitchFamily="34" charset="0"/>
              </a:rPr>
              <a:t> of things not yet seen, </a:t>
            </a:r>
          </a:p>
          <a:p>
            <a:r>
              <a:rPr lang="en-US" sz="3600" b="1" i="0" strike="noStrike" baseline="0" dirty="0">
                <a:latin typeface="Verdana" panose="020B0604030504040204" pitchFamily="34" charset="0"/>
              </a:rPr>
              <a:t>(2) </a:t>
            </a:r>
            <a:r>
              <a:rPr lang="en-US" sz="3600" b="1" i="0" u="sng" strike="noStrike" baseline="0" dirty="0">
                <a:latin typeface="Verdana" panose="020B0604030504040204" pitchFamily="34" charset="0"/>
              </a:rPr>
              <a:t>moved</a:t>
            </a:r>
            <a:r>
              <a:rPr lang="en-US" sz="3600" b="1" i="0" u="none" strike="noStrike" baseline="0" dirty="0">
                <a:latin typeface="Verdana" panose="020B0604030504040204" pitchFamily="34" charset="0"/>
              </a:rPr>
              <a:t> with godly fear, prepared an ark for the saving of his household, by which he condemned the world and </a:t>
            </a:r>
          </a:p>
          <a:p>
            <a:r>
              <a:rPr lang="en-US" sz="3600" b="1" i="0" strike="noStrike" baseline="0" dirty="0">
                <a:latin typeface="Verdana" panose="020B0604030504040204" pitchFamily="34" charset="0"/>
              </a:rPr>
              <a:t>(3) </a:t>
            </a:r>
            <a:r>
              <a:rPr lang="en-US" sz="3600" b="1" i="0" u="sng" strike="noStrike" baseline="0" dirty="0">
                <a:latin typeface="Verdana" panose="020B0604030504040204" pitchFamily="34" charset="0"/>
              </a:rPr>
              <a:t>became heir </a:t>
            </a:r>
            <a:r>
              <a:rPr lang="en-US" sz="3600" b="1" i="0" u="none" strike="noStrike" baseline="0" dirty="0">
                <a:latin typeface="Verdana" panose="020B0604030504040204" pitchFamily="34" charset="0"/>
              </a:rPr>
              <a:t>of the righteousness which is according to faith.</a:t>
            </a:r>
          </a:p>
          <a:p>
            <a:pPr marR="0" algn="l" rtl="0"/>
            <a:endParaRPr lang="en-US" sz="2400" b="0" dirty="0">
              <a:latin typeface="Verdana" panose="020B0604030504040204" pitchFamily="34" charset="0"/>
            </a:endParaRPr>
          </a:p>
        </p:txBody>
      </p:sp>
    </p:spTree>
    <p:extLst>
      <p:ext uri="{BB962C8B-B14F-4D97-AF65-F5344CB8AC3E}">
        <p14:creationId xmlns:p14="http://schemas.microsoft.com/office/powerpoint/2010/main" val="19602923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our faith</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r>
              <a:rPr lang="en-US" sz="3200" b="1" i="0" u="sng" strike="noStrike" baseline="0" dirty="0">
                <a:latin typeface="Verdana" panose="020B0604030504040204" pitchFamily="34" charset="0"/>
              </a:rPr>
              <a:t>We have been (1) warned </a:t>
            </a:r>
            <a:r>
              <a:rPr lang="en-US" sz="3200" b="1" i="0" u="none" strike="noStrike" baseline="0" dirty="0">
                <a:latin typeface="Verdana" panose="020B0604030504040204" pitchFamily="34" charset="0"/>
              </a:rPr>
              <a:t>of things not yet seen</a:t>
            </a:r>
          </a:p>
          <a:p>
            <a:endParaRPr lang="en-US" sz="3200" b="1" u="sng" dirty="0">
              <a:latin typeface="Verdana" panose="020B0604030504040204" pitchFamily="34" charset="0"/>
            </a:endParaRPr>
          </a:p>
          <a:p>
            <a:r>
              <a:rPr lang="en-US" sz="3200" b="1" u="sng" dirty="0">
                <a:latin typeface="Verdana" panose="020B0604030504040204" pitchFamily="34" charset="0"/>
              </a:rPr>
              <a:t>We should be </a:t>
            </a:r>
            <a:r>
              <a:rPr lang="en-US" sz="3200" b="1" i="0" u="sng" strike="noStrike" baseline="0" dirty="0">
                <a:latin typeface="Verdana" panose="020B0604030504040204" pitchFamily="34" charset="0"/>
              </a:rPr>
              <a:t>(2) moved </a:t>
            </a:r>
            <a:r>
              <a:rPr lang="en-US" sz="3200" b="1" i="0" u="none" strike="noStrike" baseline="0" dirty="0">
                <a:latin typeface="Verdana" panose="020B0604030504040204" pitchFamily="34" charset="0"/>
              </a:rPr>
              <a:t>with </a:t>
            </a:r>
            <a:r>
              <a:rPr lang="en-US" sz="3200" b="1" i="0" u="none" strike="noStrike" baseline="0">
                <a:latin typeface="Verdana" panose="020B0604030504040204" pitchFamily="34" charset="0"/>
              </a:rPr>
              <a:t>godly fear</a:t>
            </a:r>
            <a:endParaRPr lang="en-US" sz="3200" b="1" i="0" u="none" strike="noStrike" baseline="0" dirty="0">
              <a:latin typeface="Verdana" panose="020B0604030504040204" pitchFamily="34" charset="0"/>
            </a:endParaRPr>
          </a:p>
          <a:p>
            <a:endParaRPr lang="en-US" sz="3200" b="1" dirty="0">
              <a:latin typeface="Verdana" panose="020B0604030504040204" pitchFamily="34" charset="0"/>
            </a:endParaRPr>
          </a:p>
          <a:p>
            <a:r>
              <a:rPr lang="en-US" sz="3200" b="1" i="0" u="sng" strike="noStrike" baseline="0" dirty="0">
                <a:latin typeface="Verdana" panose="020B0604030504040204" pitchFamily="34" charset="0"/>
              </a:rPr>
              <a:t>We can (3) became heir </a:t>
            </a:r>
            <a:r>
              <a:rPr lang="en-US" sz="3200" b="1" i="0" u="none" strike="noStrike" baseline="0" dirty="0">
                <a:latin typeface="Verdana" panose="020B0604030504040204" pitchFamily="34" charset="0"/>
              </a:rPr>
              <a:t>of the righteousness which is according to faith.</a:t>
            </a:r>
          </a:p>
          <a:p>
            <a:pPr marR="0" algn="l" rtl="0"/>
            <a:endParaRPr lang="en-US" sz="2400" b="0" dirty="0">
              <a:latin typeface="Verdana" panose="020B0604030504040204" pitchFamily="34" charset="0"/>
            </a:endParaRPr>
          </a:p>
        </p:txBody>
      </p:sp>
    </p:spTree>
    <p:extLst>
      <p:ext uri="{BB962C8B-B14F-4D97-AF65-F5344CB8AC3E}">
        <p14:creationId xmlns:p14="http://schemas.microsoft.com/office/powerpoint/2010/main" val="84769891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50115-4A93-7068-B857-427731345CEE}"/>
              </a:ext>
            </a:extLst>
          </p:cNvPr>
          <p:cNvSpPr>
            <a:spLocks noGrp="1"/>
          </p:cNvSpPr>
          <p:nvPr>
            <p:ph type="title"/>
          </p:nvPr>
        </p:nvSpPr>
        <p:spPr/>
        <p:txBody>
          <a:bodyPr>
            <a:normAutofit/>
          </a:bodyPr>
          <a:lstStyle/>
          <a:p>
            <a:r>
              <a:rPr lang="en-US" sz="6600" dirty="0">
                <a:latin typeface="Bauhaus 93" panose="04030905020B02020C02" pitchFamily="82" charset="0"/>
              </a:rPr>
              <a:t>Hebrews 11:7</a:t>
            </a:r>
          </a:p>
        </p:txBody>
      </p:sp>
      <p:sp>
        <p:nvSpPr>
          <p:cNvPr id="3" name="Content Placeholder 2">
            <a:extLst>
              <a:ext uri="{FF2B5EF4-FFF2-40B4-BE49-F238E27FC236}">
                <a16:creationId xmlns:a16="http://schemas.microsoft.com/office/drawing/2014/main" id="{30BB5ACB-2B4F-45A3-D8B2-C0DD69E630DB}"/>
              </a:ext>
            </a:extLst>
          </p:cNvPr>
          <p:cNvSpPr>
            <a:spLocks noGrp="1"/>
          </p:cNvSpPr>
          <p:nvPr>
            <p:ph idx="1"/>
          </p:nvPr>
        </p:nvSpPr>
        <p:spPr/>
        <p:txBody>
          <a:bodyPr/>
          <a:lstStyle/>
          <a:p>
            <a:endParaRPr lang="en-US" sz="3200" b="1" i="0" u="none" strike="noStrike" baseline="0" dirty="0">
              <a:latin typeface="Verdana" panose="020B0604030504040204" pitchFamily="34" charset="0"/>
            </a:endParaRPr>
          </a:p>
          <a:p>
            <a:r>
              <a:rPr lang="en-US" sz="3200" b="1" i="0" u="none" strike="noStrike" baseline="0" dirty="0">
                <a:latin typeface="Verdana" panose="020B0604030504040204" pitchFamily="34" charset="0"/>
              </a:rPr>
              <a:t>(Hebrews 11:7)  By faith Noah, being divinely warned of things not yet seen, moved with godly fear, prepared an ark for the saving of his household, by which he condemned the world and became heir of the righteousness which is according to faith.</a:t>
            </a:r>
          </a:p>
          <a:p>
            <a:endParaRPr lang="en-US" dirty="0"/>
          </a:p>
        </p:txBody>
      </p:sp>
    </p:spTree>
    <p:extLst>
      <p:ext uri="{BB962C8B-B14F-4D97-AF65-F5344CB8AC3E}">
        <p14:creationId xmlns:p14="http://schemas.microsoft.com/office/powerpoint/2010/main" val="4567364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You know the story</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rmAutofit/>
          </a:bodyPr>
          <a:lstStyle/>
          <a:p>
            <a:r>
              <a:rPr lang="en-US" sz="2400" b="1" dirty="0">
                <a:latin typeface="Verdana" panose="020B0604030504040204" pitchFamily="34" charset="0"/>
                <a:ea typeface="Verdana" panose="020B0604030504040204" pitchFamily="34" charset="0"/>
              </a:rPr>
              <a:t>God gave instructions to Noah about building an ark.</a:t>
            </a:r>
          </a:p>
          <a:p>
            <a:pPr lvl="1"/>
            <a:r>
              <a:rPr lang="en-US" dirty="0">
                <a:latin typeface="Verdana" panose="020B0604030504040204" pitchFamily="34" charset="0"/>
                <a:ea typeface="Verdana" panose="020B0604030504040204" pitchFamily="34" charset="0"/>
              </a:rPr>
              <a:t>Material to use.</a:t>
            </a:r>
          </a:p>
          <a:p>
            <a:pPr lvl="1"/>
            <a:r>
              <a:rPr lang="en-US" dirty="0">
                <a:latin typeface="Verdana" panose="020B0604030504040204" pitchFamily="34" charset="0"/>
                <a:ea typeface="Verdana" panose="020B0604030504040204" pitchFamily="34" charset="0"/>
              </a:rPr>
              <a:t>Length, Height, Width</a:t>
            </a:r>
          </a:p>
          <a:p>
            <a:r>
              <a:rPr lang="en-US" sz="2400" b="1" dirty="0">
                <a:latin typeface="Verdana" panose="020B0604030504040204" pitchFamily="34" charset="0"/>
                <a:ea typeface="Verdana" panose="020B0604030504040204" pitchFamily="34" charset="0"/>
              </a:rPr>
              <a:t>Reason for building it</a:t>
            </a:r>
          </a:p>
          <a:p>
            <a:pPr lvl="1"/>
            <a:r>
              <a:rPr lang="en-US" dirty="0">
                <a:latin typeface="Verdana" panose="020B0604030504040204" pitchFamily="34" charset="0"/>
                <a:ea typeface="Verdana" panose="020B0604030504040204" pitchFamily="34" charset="0"/>
              </a:rPr>
              <a:t>Wicked world</a:t>
            </a:r>
          </a:p>
          <a:p>
            <a:pPr lvl="1"/>
            <a:r>
              <a:rPr lang="en-US" dirty="0">
                <a:latin typeface="Verdana" panose="020B0604030504040204" pitchFamily="34" charset="0"/>
                <a:ea typeface="Verdana" panose="020B0604030504040204" pitchFamily="34" charset="0"/>
              </a:rPr>
              <a:t>Destroy world and start over</a:t>
            </a:r>
          </a:p>
          <a:p>
            <a:r>
              <a:rPr lang="en-US" sz="2400" b="1" dirty="0">
                <a:latin typeface="Verdana" panose="020B0604030504040204" pitchFamily="34" charset="0"/>
                <a:ea typeface="Verdana" panose="020B0604030504040204" pitchFamily="34" charset="0"/>
              </a:rPr>
              <a:t>Noah – wife – 3 sons – their wives</a:t>
            </a:r>
          </a:p>
          <a:p>
            <a:pPr lvl="1"/>
            <a:r>
              <a:rPr lang="en-US" dirty="0">
                <a:latin typeface="Verdana" panose="020B0604030504040204" pitchFamily="34" charset="0"/>
                <a:ea typeface="Verdana" panose="020B0604030504040204" pitchFamily="34" charset="0"/>
              </a:rPr>
              <a:t>8 people entered the ark</a:t>
            </a:r>
          </a:p>
          <a:p>
            <a:pPr lvl="1"/>
            <a:r>
              <a:rPr lang="en-US" dirty="0">
                <a:latin typeface="Verdana" panose="020B0604030504040204" pitchFamily="34" charset="0"/>
                <a:ea typeface="Verdana" panose="020B0604030504040204" pitchFamily="34" charset="0"/>
              </a:rPr>
              <a:t>God shut the door</a:t>
            </a:r>
          </a:p>
          <a:p>
            <a:pPr lvl="1"/>
            <a:r>
              <a:rPr lang="en-US" dirty="0">
                <a:latin typeface="Verdana" panose="020B0604030504040204" pitchFamily="34" charset="0"/>
                <a:ea typeface="Verdana" panose="020B0604030504040204" pitchFamily="34" charset="0"/>
              </a:rPr>
              <a:t>It began to rain</a:t>
            </a:r>
          </a:p>
          <a:p>
            <a:pPr marL="0" indent="0">
              <a:buNone/>
            </a:pPr>
            <a:endParaRPr lang="en-US" dirty="0"/>
          </a:p>
          <a:p>
            <a:pPr lvl="1"/>
            <a:endParaRPr lang="en-US" dirty="0"/>
          </a:p>
        </p:txBody>
      </p:sp>
    </p:spTree>
    <p:extLst>
      <p:ext uri="{BB962C8B-B14F-4D97-AF65-F5344CB8AC3E}">
        <p14:creationId xmlns:p14="http://schemas.microsoft.com/office/powerpoint/2010/main" val="341747799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warned</a:t>
            </a:r>
            <a:r>
              <a:rPr lang="en-US" dirty="0">
                <a:latin typeface="Bauhaus 93" panose="04030905020B02020C02" pitchFamily="82" charset="0"/>
              </a:rPr>
              <a:t> of things not seen”</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rmAutofit/>
          </a:bodyPr>
          <a:lstStyle/>
          <a:p>
            <a:r>
              <a:rPr lang="en-US" sz="2800" b="1" i="0" u="none" strike="noStrike" baseline="0" dirty="0">
                <a:latin typeface="Verdana" panose="020B0604030504040204" pitchFamily="34" charset="0"/>
              </a:rPr>
              <a:t>By faith Noah, being divinely warned of things not yet seen</a:t>
            </a:r>
          </a:p>
          <a:p>
            <a:r>
              <a:rPr lang="en-US" dirty="0">
                <a:latin typeface="Verdana" panose="020B0604030504040204" pitchFamily="34" charset="0"/>
              </a:rPr>
              <a:t>Hebrews 11:1</a:t>
            </a:r>
            <a:r>
              <a:rPr lang="en-US" b="0" i="0" u="none" strike="noStrike" baseline="0" dirty="0">
                <a:latin typeface="Verdana" panose="020B0604030504040204" pitchFamily="34" charset="0"/>
              </a:rPr>
              <a:t> Now faith is the substance of things hoped for, the evidence of things not seen.</a:t>
            </a:r>
          </a:p>
          <a:p>
            <a:r>
              <a:rPr lang="en-US" dirty="0">
                <a:latin typeface="Verdana" panose="020B0604030504040204" pitchFamily="34" charset="0"/>
              </a:rPr>
              <a:t>Implied – The world continued with the mist as in the garden of Eden. </a:t>
            </a:r>
          </a:p>
          <a:p>
            <a:r>
              <a:rPr lang="en-US" dirty="0">
                <a:latin typeface="Verdana" panose="020B0604030504040204" pitchFamily="34" charset="0"/>
              </a:rPr>
              <a:t>Never rained. Flooding was unknown to the world.</a:t>
            </a:r>
          </a:p>
          <a:p>
            <a:r>
              <a:rPr lang="en-US" dirty="0">
                <a:latin typeface="Verdana" panose="020B0604030504040204" pitchFamily="34" charset="0"/>
              </a:rPr>
              <a:t>World is now over 1,000 years old</a:t>
            </a:r>
            <a:endParaRPr lang="en-US" b="0"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12757237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warned</a:t>
            </a:r>
            <a:r>
              <a:rPr lang="en-US" dirty="0">
                <a:latin typeface="Bauhaus 93" panose="04030905020B02020C02" pitchFamily="82" charset="0"/>
              </a:rPr>
              <a:t> of things not seen”</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rmAutofit/>
          </a:bodyPr>
          <a:lstStyle/>
          <a:p>
            <a:r>
              <a:rPr lang="en-US" sz="2800" b="1" i="0" u="none" strike="noStrike" baseline="0" dirty="0">
                <a:latin typeface="Verdana" panose="020B0604030504040204" pitchFamily="34" charset="0"/>
              </a:rPr>
              <a:t>By faith Noah, being divinely warned of things not yet seen</a:t>
            </a:r>
          </a:p>
          <a:p>
            <a:r>
              <a:rPr lang="en-US" b="0" i="0" u="none" strike="noStrike" baseline="0" dirty="0">
                <a:latin typeface="Verdana" panose="020B0604030504040204" pitchFamily="34" charset="0"/>
              </a:rPr>
              <a:t>(Genesis 6:17)  And behold, I Myself am bringing floodwaters on the earth, to destroy from under heaven all flesh in which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the breath of life; everything that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on the earth shall die.</a:t>
            </a:r>
          </a:p>
          <a:p>
            <a:r>
              <a:rPr lang="en-US" b="0" i="0" u="none" strike="noStrike" baseline="0" dirty="0">
                <a:latin typeface="Verdana" panose="020B0604030504040204" pitchFamily="34" charset="0"/>
              </a:rPr>
              <a:t>(2Peter 2:5)  and did not spare the ancient world, but saved Noah, </a:t>
            </a:r>
            <a:r>
              <a:rPr lang="en-US" b="0" i="1" u="none" strike="noStrike" baseline="0" dirty="0">
                <a:latin typeface="Verdana" panose="020B0604030504040204" pitchFamily="34" charset="0"/>
              </a:rPr>
              <a:t>one of</a:t>
            </a:r>
            <a:r>
              <a:rPr lang="en-US" b="0" i="0" u="none" strike="noStrike" baseline="0" dirty="0">
                <a:latin typeface="Verdana" panose="020B0604030504040204" pitchFamily="34" charset="0"/>
              </a:rPr>
              <a:t> eight </a:t>
            </a:r>
            <a:r>
              <a:rPr lang="en-US" b="0" i="1" u="none" strike="noStrike" baseline="0" dirty="0">
                <a:latin typeface="Verdana" panose="020B0604030504040204" pitchFamily="34" charset="0"/>
              </a:rPr>
              <a:t>people,</a:t>
            </a:r>
            <a:r>
              <a:rPr lang="en-US" b="0" i="0" u="none" strike="noStrike" baseline="0" dirty="0">
                <a:latin typeface="Verdana" panose="020B0604030504040204" pitchFamily="34" charset="0"/>
              </a:rPr>
              <a:t> a preacher of righteousness, bringing in the flood on the world of the ungodly;</a:t>
            </a:r>
          </a:p>
          <a:p>
            <a:endParaRPr lang="en-US" b="0"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242557369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warned</a:t>
            </a:r>
            <a:r>
              <a:rPr lang="en-US" dirty="0">
                <a:latin typeface="Bauhaus 93" panose="04030905020B02020C02" pitchFamily="82" charset="0"/>
              </a:rPr>
              <a:t> of things not seen”</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rmAutofit lnSpcReduction="10000"/>
          </a:bodyPr>
          <a:lstStyle/>
          <a:p>
            <a:pPr marR="0" algn="l" rtl="0"/>
            <a:r>
              <a:rPr lang="en-US" b="0" i="0" u="none" strike="noStrike" baseline="0" dirty="0">
                <a:latin typeface="Verdana" panose="020B0604030504040204" pitchFamily="34" charset="0"/>
              </a:rPr>
              <a:t>(Matthew 24:36)  "But of that day and hour no one knows, not even the angels of heaven, but My Father only.</a:t>
            </a:r>
          </a:p>
          <a:p>
            <a:pPr marR="0" algn="l" rtl="0"/>
            <a:r>
              <a:rPr lang="en-US" b="0" i="0" u="none" strike="noStrike" baseline="0" dirty="0">
                <a:latin typeface="Verdana" panose="020B0604030504040204" pitchFamily="34" charset="0"/>
              </a:rPr>
              <a:t>(Matthew 24:37)  But as the days of Noah </a:t>
            </a:r>
            <a:r>
              <a:rPr lang="en-US" b="0" i="1" u="none" strike="noStrike" baseline="0" dirty="0">
                <a:latin typeface="Verdana" panose="020B0604030504040204" pitchFamily="34" charset="0"/>
              </a:rPr>
              <a:t>were,</a:t>
            </a:r>
            <a:r>
              <a:rPr lang="en-US" b="0" i="0" u="none" strike="noStrike" baseline="0" dirty="0">
                <a:latin typeface="Verdana" panose="020B0604030504040204" pitchFamily="34" charset="0"/>
              </a:rPr>
              <a:t> so also will the coming of the Son of Man be.</a:t>
            </a:r>
          </a:p>
          <a:p>
            <a:pPr marR="0" algn="l" rtl="0"/>
            <a:r>
              <a:rPr lang="en-US" b="0" i="0" u="none" strike="noStrike" baseline="0" dirty="0">
                <a:latin typeface="Verdana" panose="020B0604030504040204" pitchFamily="34" charset="0"/>
              </a:rPr>
              <a:t>(Matthew 24:38)  For as in the days before the flood, they were eating and drinking, marrying and giving in marriage, until the day that Noah entered the ark,</a:t>
            </a:r>
          </a:p>
          <a:p>
            <a:pPr marR="0" algn="l" rtl="0"/>
            <a:r>
              <a:rPr lang="en-US" b="0" i="0" u="none" strike="noStrike" baseline="0" dirty="0">
                <a:latin typeface="Verdana" panose="020B0604030504040204" pitchFamily="34" charset="0"/>
              </a:rPr>
              <a:t>(Matthew 24:39)  and did not know until the flood came and took them all away, so also will the coming of the Son of Man be.</a:t>
            </a:r>
          </a:p>
          <a:p>
            <a:endParaRPr lang="en-US" b="0"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14850205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warned</a:t>
            </a:r>
            <a:r>
              <a:rPr lang="en-US" dirty="0">
                <a:latin typeface="Bauhaus 93" panose="04030905020B02020C02" pitchFamily="82" charset="0"/>
              </a:rPr>
              <a:t> of things not seen”</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(2Peter 3:3)  knowing this first: that scoffers will come in the last days, walking according to their own lusts,</a:t>
            </a:r>
          </a:p>
          <a:p>
            <a:pPr marR="0" algn="l" rtl="0"/>
            <a:r>
              <a:rPr lang="en-US" b="0" i="0" u="none" strike="noStrike" baseline="0" dirty="0">
                <a:latin typeface="Verdana" panose="020B0604030504040204" pitchFamily="34" charset="0"/>
              </a:rPr>
              <a:t>(2Peter 3:4)  and saying, "Where is the promise of His coming? For since the fathers fell asleep, all things continue as </a:t>
            </a:r>
            <a:r>
              <a:rPr lang="en-US" b="0" i="1" u="none" strike="noStrike" baseline="0" dirty="0">
                <a:latin typeface="Verdana" panose="020B0604030504040204" pitchFamily="34" charset="0"/>
              </a:rPr>
              <a:t>they were</a:t>
            </a:r>
            <a:r>
              <a:rPr lang="en-US" b="0" i="0" u="none" strike="noStrike" baseline="0" dirty="0">
                <a:latin typeface="Verdana" panose="020B0604030504040204" pitchFamily="34" charset="0"/>
              </a:rPr>
              <a:t> from the beginning of creation."</a:t>
            </a:r>
          </a:p>
          <a:p>
            <a:pPr marR="0" algn="l" rtl="0"/>
            <a:r>
              <a:rPr lang="en-US" b="0" i="0" u="none" strike="noStrike" baseline="0" dirty="0">
                <a:latin typeface="Verdana" panose="020B0604030504040204" pitchFamily="34" charset="0"/>
              </a:rPr>
              <a:t>(2Peter 3:5)  For this they willfully forget: that by the word of God the heavens were of old, and the earth standing out of water and in the water,</a:t>
            </a:r>
          </a:p>
          <a:p>
            <a:pPr marR="0" algn="l" rtl="0"/>
            <a:r>
              <a:rPr lang="en-US" b="0" i="0" u="none" strike="noStrike" baseline="0" dirty="0">
                <a:latin typeface="Verdana" panose="020B0604030504040204" pitchFamily="34" charset="0"/>
              </a:rPr>
              <a:t>(2Peter 3:6)  by which the world </a:t>
            </a:r>
            <a:r>
              <a:rPr lang="en-US" b="0" i="1" u="none" strike="noStrike" baseline="0" dirty="0">
                <a:latin typeface="Verdana" panose="020B0604030504040204" pitchFamily="34" charset="0"/>
              </a:rPr>
              <a:t>that</a:t>
            </a:r>
            <a:r>
              <a:rPr lang="en-US" b="0" i="0" u="none" strike="noStrike" baseline="0" dirty="0">
                <a:latin typeface="Verdana" panose="020B0604030504040204" pitchFamily="34" charset="0"/>
              </a:rPr>
              <a:t> then existed perished, being flooded with water.</a:t>
            </a:r>
          </a:p>
        </p:txBody>
      </p:sp>
    </p:spTree>
    <p:extLst>
      <p:ext uri="{BB962C8B-B14F-4D97-AF65-F5344CB8AC3E}">
        <p14:creationId xmlns:p14="http://schemas.microsoft.com/office/powerpoint/2010/main" val="244998470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moved</a:t>
            </a:r>
            <a:r>
              <a:rPr lang="en-US" dirty="0">
                <a:latin typeface="Bauhaus 93" panose="04030905020B02020C02" pitchFamily="82" charset="0"/>
              </a:rPr>
              <a:t> with godly fear”</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pPr marR="0" algn="l" rtl="0"/>
            <a:r>
              <a:rPr lang="en-US" sz="2400" i="0" u="none" strike="noStrike" baseline="0" dirty="0">
                <a:latin typeface="Verdana" panose="020B0604030504040204" pitchFamily="34" charset="0"/>
              </a:rPr>
              <a:t>(Genesis 6:22)  </a:t>
            </a:r>
            <a:r>
              <a:rPr lang="en-US" sz="2400" b="1" i="0" u="sng" strike="noStrike" baseline="0" dirty="0">
                <a:latin typeface="Verdana" panose="020B0604030504040204" pitchFamily="34" charset="0"/>
              </a:rPr>
              <a:t>Thus Noah did</a:t>
            </a:r>
            <a:r>
              <a:rPr lang="en-US" sz="2400" i="0" u="none" strike="noStrike" baseline="0" dirty="0">
                <a:latin typeface="Verdana" panose="020B0604030504040204" pitchFamily="34" charset="0"/>
              </a:rPr>
              <a:t>; according to all that God commanded him, so he did.</a:t>
            </a:r>
          </a:p>
          <a:p>
            <a:pPr marR="0" algn="l" rtl="0"/>
            <a:r>
              <a:rPr lang="en-US" sz="2400" b="0" i="0" u="none" strike="noStrike" baseline="0" dirty="0">
                <a:latin typeface="Verdana" panose="020B0604030504040204" pitchFamily="34" charset="0"/>
              </a:rPr>
              <a:t>(2Peter 3:9)  The Lord is not slack concerning </a:t>
            </a:r>
            <a:r>
              <a:rPr lang="en-US" sz="2400" b="0" i="1" u="none" strike="noStrike" baseline="0" dirty="0">
                <a:latin typeface="Verdana" panose="020B0604030504040204" pitchFamily="34" charset="0"/>
              </a:rPr>
              <a:t>His</a:t>
            </a:r>
            <a:r>
              <a:rPr lang="en-US" sz="2400" b="0" i="0" u="none" strike="noStrike" baseline="0" dirty="0">
                <a:latin typeface="Verdana" panose="020B0604030504040204" pitchFamily="34" charset="0"/>
              </a:rPr>
              <a:t> promise, as some count slackness, but is longsuffering toward us, not willing that any should perish but that all should come to repentance.</a:t>
            </a:r>
          </a:p>
          <a:p>
            <a:pPr marR="0" algn="l" rtl="0"/>
            <a:r>
              <a:rPr lang="en-US" sz="2400" b="0" i="0" u="none" strike="noStrike" baseline="0" dirty="0">
                <a:latin typeface="Verdana" panose="020B0604030504040204" pitchFamily="34" charset="0"/>
              </a:rPr>
              <a:t>(2Peter 3:10)  But the day of the Lord will come as a thief in the night, in which the heavens will pass away with a great noise, and the elements will melt with fervent heat; both the earth and the works that are in it will be burned up.</a:t>
            </a:r>
          </a:p>
          <a:p>
            <a:pPr marR="0" algn="l" rtl="0"/>
            <a:r>
              <a:rPr lang="en-US" sz="2400" b="0" i="0" u="none" strike="noStrike" baseline="0" dirty="0">
                <a:latin typeface="Verdana" panose="020B0604030504040204" pitchFamily="34" charset="0"/>
              </a:rPr>
              <a:t>(2Peter 3:11)  Therefore, since all these things will be dissolved, what manner </a:t>
            </a:r>
            <a:r>
              <a:rPr lang="en-US" sz="2400" b="0" i="1" u="none" strike="noStrike" baseline="0" dirty="0">
                <a:latin typeface="Verdana" panose="020B0604030504040204" pitchFamily="34" charset="0"/>
              </a:rPr>
              <a:t>of persons</a:t>
            </a:r>
            <a:r>
              <a:rPr lang="en-US" sz="2400" b="0" i="0" u="none" strike="noStrike" baseline="0" dirty="0">
                <a:latin typeface="Verdana" panose="020B0604030504040204" pitchFamily="34" charset="0"/>
              </a:rPr>
              <a:t> ought you to be in holy conduct and godliness,</a:t>
            </a:r>
          </a:p>
        </p:txBody>
      </p:sp>
    </p:spTree>
    <p:extLst>
      <p:ext uri="{BB962C8B-B14F-4D97-AF65-F5344CB8AC3E}">
        <p14:creationId xmlns:p14="http://schemas.microsoft.com/office/powerpoint/2010/main" val="5913902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7EB3-648C-3F2F-EE3E-F65CB11837DC}"/>
              </a:ext>
            </a:extLst>
          </p:cNvPr>
          <p:cNvSpPr>
            <a:spLocks noGrp="1"/>
          </p:cNvSpPr>
          <p:nvPr>
            <p:ph type="title"/>
          </p:nvPr>
        </p:nvSpPr>
        <p:spPr/>
        <p:txBody>
          <a:bodyPr/>
          <a:lstStyle/>
          <a:p>
            <a:r>
              <a:rPr lang="en-US" dirty="0">
                <a:latin typeface="Bauhaus 93" panose="04030905020B02020C02" pitchFamily="82" charset="0"/>
              </a:rPr>
              <a:t>Three things about the faith of Noah</a:t>
            </a:r>
            <a:br>
              <a:rPr lang="en-US" dirty="0">
                <a:latin typeface="Bauhaus 93" panose="04030905020B02020C02" pitchFamily="82" charset="0"/>
              </a:rPr>
            </a:br>
            <a:r>
              <a:rPr lang="en-US" dirty="0">
                <a:latin typeface="Bauhaus 93" panose="04030905020B02020C02" pitchFamily="82" charset="0"/>
              </a:rPr>
              <a:t>“</a:t>
            </a:r>
            <a:r>
              <a:rPr lang="en-US" u="sng" dirty="0">
                <a:latin typeface="Bauhaus 93" panose="04030905020B02020C02" pitchFamily="82" charset="0"/>
              </a:rPr>
              <a:t>moved</a:t>
            </a:r>
            <a:r>
              <a:rPr lang="en-US" dirty="0">
                <a:latin typeface="Bauhaus 93" panose="04030905020B02020C02" pitchFamily="82" charset="0"/>
              </a:rPr>
              <a:t> with godly fear”</a:t>
            </a:r>
          </a:p>
        </p:txBody>
      </p:sp>
      <p:sp>
        <p:nvSpPr>
          <p:cNvPr id="3" name="Content Placeholder 2">
            <a:extLst>
              <a:ext uri="{FF2B5EF4-FFF2-40B4-BE49-F238E27FC236}">
                <a16:creationId xmlns:a16="http://schemas.microsoft.com/office/drawing/2014/main" id="{24270969-E9A7-32BD-C691-AB7E23E8DCE0}"/>
              </a:ext>
            </a:extLst>
          </p:cNvPr>
          <p:cNvSpPr>
            <a:spLocks noGrp="1"/>
          </p:cNvSpPr>
          <p:nvPr>
            <p:ph idx="1"/>
          </p:nvPr>
        </p:nvSpPr>
        <p:spPr/>
        <p:txBody>
          <a:bodyPr>
            <a:noAutofit/>
          </a:bodyPr>
          <a:lstStyle/>
          <a:p>
            <a:pPr marR="0" algn="l" rtl="0"/>
            <a:r>
              <a:rPr lang="en-US" i="0" u="none" strike="noStrike" baseline="0" dirty="0">
                <a:latin typeface="Verdana" panose="020B0604030504040204" pitchFamily="34" charset="0"/>
              </a:rPr>
              <a:t>(Genesis 6:22)  </a:t>
            </a:r>
            <a:r>
              <a:rPr lang="en-US" b="1" i="0" u="sng" strike="noStrike" baseline="0" dirty="0">
                <a:latin typeface="Verdana" panose="020B0604030504040204" pitchFamily="34" charset="0"/>
              </a:rPr>
              <a:t>Thus Noah did</a:t>
            </a:r>
            <a:r>
              <a:rPr lang="en-US" i="0" u="none" strike="noStrike" baseline="0" dirty="0">
                <a:latin typeface="Verdana" panose="020B0604030504040204" pitchFamily="34" charset="0"/>
              </a:rPr>
              <a:t>; according to all that God commanded him, so he did.</a:t>
            </a:r>
          </a:p>
          <a:p>
            <a:pPr marR="0" algn="l" rtl="0"/>
            <a:endParaRPr lang="en-US" sz="2400" b="0" dirty="0">
              <a:latin typeface="Verdana" panose="020B0604030504040204" pitchFamily="34" charset="0"/>
            </a:endParaRPr>
          </a:p>
          <a:p>
            <a:r>
              <a:rPr lang="en-US" b="0" i="0" u="none" strike="noStrike" baseline="0" dirty="0">
                <a:latin typeface="Verdana" panose="020B0604030504040204" pitchFamily="34" charset="0"/>
              </a:rPr>
              <a:t>(Matthew 25:13)  "Watch therefore, for you know neither the day nor the hour in which the Son of Man is coming.</a:t>
            </a:r>
          </a:p>
          <a:p>
            <a:pPr marR="0" algn="l" rtl="0"/>
            <a:r>
              <a:rPr lang="en-US" b="0" i="0" u="none" strike="noStrike" baseline="0" dirty="0">
                <a:latin typeface="Verdana" panose="020B0604030504040204" pitchFamily="34" charset="0"/>
              </a:rPr>
              <a:t>When we are warned; We must act on that warning.</a:t>
            </a:r>
          </a:p>
        </p:txBody>
      </p:sp>
    </p:spTree>
    <p:extLst>
      <p:ext uri="{BB962C8B-B14F-4D97-AF65-F5344CB8AC3E}">
        <p14:creationId xmlns:p14="http://schemas.microsoft.com/office/powerpoint/2010/main" val="42133978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1043</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Bauhaus 93</vt:lpstr>
      <vt:lpstr>Calibri</vt:lpstr>
      <vt:lpstr>Calibri Light</vt:lpstr>
      <vt:lpstr>Verdana</vt:lpstr>
      <vt:lpstr>Office Theme</vt:lpstr>
      <vt:lpstr>Noah’s Faith Today</vt:lpstr>
      <vt:lpstr>Hebrews 11:7</vt:lpstr>
      <vt:lpstr>You know the story</vt:lpstr>
      <vt:lpstr>Three things about the faith of Noah “warned of things not seen”</vt:lpstr>
      <vt:lpstr>Three things about the faith of Noah “warned of things not seen”</vt:lpstr>
      <vt:lpstr>Three things about the faith of Noah “warned of things not seen”</vt:lpstr>
      <vt:lpstr>Three things about the faith of Noah “warned of things not seen”</vt:lpstr>
      <vt:lpstr>Three things about the faith of Noah “moved with godly fear”</vt:lpstr>
      <vt:lpstr>Three things about the faith of Noah “moved with godly fear”</vt:lpstr>
      <vt:lpstr>Three things about the faith of Noah “heir of the righteousness”</vt:lpstr>
      <vt:lpstr>Three things about the faith of Noah</vt:lpstr>
      <vt:lpstr>Three things about the faith of Noah</vt:lpstr>
      <vt:lpstr>Three things about our faith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Noah’s Faith Today</dc:title>
  <dc:creator>Account Update</dc:creator>
  <cp:lastModifiedBy>Account Update</cp:lastModifiedBy>
  <cp:revision>1</cp:revision>
  <dcterms:created xsi:type="dcterms:W3CDTF">2023-09-22T18:27:34Z</dcterms:created>
  <dcterms:modified xsi:type="dcterms:W3CDTF">2023-09-22T19:29:17Z</dcterms:modified>
</cp:coreProperties>
</file>