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92" r:id="rId5"/>
    <p:sldId id="310" r:id="rId6"/>
    <p:sldId id="312" r:id="rId7"/>
    <p:sldId id="311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4209EC29-07A0-422D-8E76-2A2893A4126B}"/>
    <pc:docChg chg="modSld">
      <pc:chgData name="Manly Luscombe" userId="d66a401e1e7a39bf" providerId="LiveId" clId="{4209EC29-07A0-422D-8E76-2A2893A4126B}" dt="2022-07-26T00:11:53.152" v="29" actId="113"/>
      <pc:docMkLst>
        <pc:docMk/>
      </pc:docMkLst>
      <pc:sldChg chg="modSp mod">
        <pc:chgData name="Manly Luscombe" userId="d66a401e1e7a39bf" providerId="LiveId" clId="{4209EC29-07A0-422D-8E76-2A2893A4126B}" dt="2022-07-26T00:11:53.152" v="29" actId="113"/>
        <pc:sldMkLst>
          <pc:docMk/>
          <pc:sldMk cId="2152082915" sldId="292"/>
        </pc:sldMkLst>
        <pc:spChg chg="mod">
          <ac:chgData name="Manly Luscombe" userId="d66a401e1e7a39bf" providerId="LiveId" clId="{4209EC29-07A0-422D-8E76-2A2893A4126B}" dt="2022-07-26T00:11:34.490" v="27" actId="113"/>
          <ac:spMkLst>
            <pc:docMk/>
            <pc:sldMk cId="2152082915" sldId="292"/>
            <ac:spMk id="2" creationId="{C0D7398C-75E5-4CB0-BA4F-D7D5CF2495D4}"/>
          </ac:spMkLst>
        </pc:spChg>
        <pc:spChg chg="mod">
          <ac:chgData name="Manly Luscombe" userId="d66a401e1e7a39bf" providerId="LiveId" clId="{4209EC29-07A0-422D-8E76-2A2893A4126B}" dt="2022-07-26T00:11:53.152" v="29" actId="113"/>
          <ac:spMkLst>
            <pc:docMk/>
            <pc:sldMk cId="2152082915" sldId="292"/>
            <ac:spMk id="3" creationId="{5C5BFB45-FC34-495C-9C68-F9641246C2EE}"/>
          </ac:spMkLst>
        </pc:spChg>
      </pc:sldChg>
      <pc:sldChg chg="modSp mod">
        <pc:chgData name="Manly Luscombe" userId="d66a401e1e7a39bf" providerId="LiveId" clId="{4209EC29-07A0-422D-8E76-2A2893A4126B}" dt="2022-07-26T00:11:26.941" v="26" actId="113"/>
        <pc:sldMkLst>
          <pc:docMk/>
          <pc:sldMk cId="3990365467" sldId="310"/>
        </pc:sldMkLst>
        <pc:spChg chg="mod">
          <ac:chgData name="Manly Luscombe" userId="d66a401e1e7a39bf" providerId="LiveId" clId="{4209EC29-07A0-422D-8E76-2A2893A4126B}" dt="2022-07-26T00:11:26.941" v="26" actId="113"/>
          <ac:spMkLst>
            <pc:docMk/>
            <pc:sldMk cId="3990365467" sldId="310"/>
            <ac:spMk id="2" creationId="{52CF72B3-B184-6BF9-59EE-9F6BADB8C40F}"/>
          </ac:spMkLst>
        </pc:spChg>
        <pc:spChg chg="mod">
          <ac:chgData name="Manly Luscombe" userId="d66a401e1e7a39bf" providerId="LiveId" clId="{4209EC29-07A0-422D-8E76-2A2893A4126B}" dt="2022-07-26T00:08:50.975" v="3" actId="113"/>
          <ac:spMkLst>
            <pc:docMk/>
            <pc:sldMk cId="3990365467" sldId="310"/>
            <ac:spMk id="3" creationId="{2FC320C2-85F5-E8D8-7D0C-D4FDB6505724}"/>
          </ac:spMkLst>
        </pc:spChg>
      </pc:sldChg>
      <pc:sldChg chg="modSp mod">
        <pc:chgData name="Manly Luscombe" userId="d66a401e1e7a39bf" providerId="LiveId" clId="{4209EC29-07A0-422D-8E76-2A2893A4126B}" dt="2022-07-26T00:11:14.773" v="24" actId="113"/>
        <pc:sldMkLst>
          <pc:docMk/>
          <pc:sldMk cId="1782180914" sldId="311"/>
        </pc:sldMkLst>
        <pc:spChg chg="mod">
          <ac:chgData name="Manly Luscombe" userId="d66a401e1e7a39bf" providerId="LiveId" clId="{4209EC29-07A0-422D-8E76-2A2893A4126B}" dt="2022-07-26T00:11:14.773" v="24" actId="113"/>
          <ac:spMkLst>
            <pc:docMk/>
            <pc:sldMk cId="1782180914" sldId="311"/>
            <ac:spMk id="2" creationId="{3123F8A5-7718-ADC3-A2FA-CDDB1AA96AE4}"/>
          </ac:spMkLst>
        </pc:spChg>
        <pc:spChg chg="mod">
          <ac:chgData name="Manly Luscombe" userId="d66a401e1e7a39bf" providerId="LiveId" clId="{4209EC29-07A0-422D-8E76-2A2893A4126B}" dt="2022-07-26T00:09:03.010" v="5" actId="113"/>
          <ac:spMkLst>
            <pc:docMk/>
            <pc:sldMk cId="1782180914" sldId="311"/>
            <ac:spMk id="3" creationId="{79A982FE-7ABE-8590-2AA6-31490D4D0205}"/>
          </ac:spMkLst>
        </pc:spChg>
      </pc:sldChg>
      <pc:sldChg chg="modSp mod">
        <pc:chgData name="Manly Luscombe" userId="d66a401e1e7a39bf" providerId="LiveId" clId="{4209EC29-07A0-422D-8E76-2A2893A4126B}" dt="2022-07-26T00:11:19.496" v="25" actId="113"/>
        <pc:sldMkLst>
          <pc:docMk/>
          <pc:sldMk cId="3066837295" sldId="312"/>
        </pc:sldMkLst>
        <pc:spChg chg="mod">
          <ac:chgData name="Manly Luscombe" userId="d66a401e1e7a39bf" providerId="LiveId" clId="{4209EC29-07A0-422D-8E76-2A2893A4126B}" dt="2022-07-26T00:11:19.496" v="25" actId="113"/>
          <ac:spMkLst>
            <pc:docMk/>
            <pc:sldMk cId="3066837295" sldId="312"/>
            <ac:spMk id="2" creationId="{52CF72B3-B184-6BF9-59EE-9F6BADB8C40F}"/>
          </ac:spMkLst>
        </pc:spChg>
        <pc:spChg chg="mod">
          <ac:chgData name="Manly Luscombe" userId="d66a401e1e7a39bf" providerId="LiveId" clId="{4209EC29-07A0-422D-8E76-2A2893A4126B}" dt="2022-07-26T00:08:57.029" v="4" actId="113"/>
          <ac:spMkLst>
            <pc:docMk/>
            <pc:sldMk cId="3066837295" sldId="312"/>
            <ac:spMk id="3" creationId="{2FC320C2-85F5-E8D8-7D0C-D4FDB6505724}"/>
          </ac:spMkLst>
        </pc:spChg>
      </pc:sldChg>
      <pc:sldChg chg="modSp mod">
        <pc:chgData name="Manly Luscombe" userId="d66a401e1e7a39bf" providerId="LiveId" clId="{4209EC29-07A0-422D-8E76-2A2893A4126B}" dt="2022-07-26T00:11:09.135" v="23" actId="113"/>
        <pc:sldMkLst>
          <pc:docMk/>
          <pc:sldMk cId="3776309176" sldId="313"/>
        </pc:sldMkLst>
        <pc:spChg chg="mod">
          <ac:chgData name="Manly Luscombe" userId="d66a401e1e7a39bf" providerId="LiveId" clId="{4209EC29-07A0-422D-8E76-2A2893A4126B}" dt="2022-07-26T00:11:09.135" v="23" actId="113"/>
          <ac:spMkLst>
            <pc:docMk/>
            <pc:sldMk cId="3776309176" sldId="313"/>
            <ac:spMk id="2" creationId="{78E582AD-E771-E6DE-BAD4-13C7EFAB7358}"/>
          </ac:spMkLst>
        </pc:spChg>
        <pc:spChg chg="mod">
          <ac:chgData name="Manly Luscombe" userId="d66a401e1e7a39bf" providerId="LiveId" clId="{4209EC29-07A0-422D-8E76-2A2893A4126B}" dt="2022-07-26T00:09:08.594" v="6" actId="113"/>
          <ac:spMkLst>
            <pc:docMk/>
            <pc:sldMk cId="3776309176" sldId="313"/>
            <ac:spMk id="3" creationId="{5B592D06-2C47-1EE7-D421-320BB8C1DDF3}"/>
          </ac:spMkLst>
        </pc:spChg>
      </pc:sldChg>
      <pc:sldChg chg="modSp mod">
        <pc:chgData name="Manly Luscombe" userId="d66a401e1e7a39bf" providerId="LiveId" clId="{4209EC29-07A0-422D-8E76-2A2893A4126B}" dt="2022-07-26T00:11:04.586" v="22" actId="113"/>
        <pc:sldMkLst>
          <pc:docMk/>
          <pc:sldMk cId="794971257" sldId="314"/>
        </pc:sldMkLst>
        <pc:spChg chg="mod">
          <ac:chgData name="Manly Luscombe" userId="d66a401e1e7a39bf" providerId="LiveId" clId="{4209EC29-07A0-422D-8E76-2A2893A4126B}" dt="2022-07-26T00:11:04.586" v="22" actId="113"/>
          <ac:spMkLst>
            <pc:docMk/>
            <pc:sldMk cId="794971257" sldId="314"/>
            <ac:spMk id="2" creationId="{78E582AD-E771-E6DE-BAD4-13C7EFAB7358}"/>
          </ac:spMkLst>
        </pc:spChg>
        <pc:spChg chg="mod">
          <ac:chgData name="Manly Luscombe" userId="d66a401e1e7a39bf" providerId="LiveId" clId="{4209EC29-07A0-422D-8E76-2A2893A4126B}" dt="2022-07-26T00:09:20.227" v="7" actId="113"/>
          <ac:spMkLst>
            <pc:docMk/>
            <pc:sldMk cId="794971257" sldId="314"/>
            <ac:spMk id="3" creationId="{5B592D06-2C47-1EE7-D421-320BB8C1DDF3}"/>
          </ac:spMkLst>
        </pc:spChg>
      </pc:sldChg>
      <pc:sldChg chg="modSp mod">
        <pc:chgData name="Manly Luscombe" userId="d66a401e1e7a39bf" providerId="LiveId" clId="{4209EC29-07A0-422D-8E76-2A2893A4126B}" dt="2022-07-26T00:11:00.081" v="21" actId="113"/>
        <pc:sldMkLst>
          <pc:docMk/>
          <pc:sldMk cId="1299919586" sldId="315"/>
        </pc:sldMkLst>
        <pc:spChg chg="mod">
          <ac:chgData name="Manly Luscombe" userId="d66a401e1e7a39bf" providerId="LiveId" clId="{4209EC29-07A0-422D-8E76-2A2893A4126B}" dt="2022-07-26T00:11:00.081" v="21" actId="113"/>
          <ac:spMkLst>
            <pc:docMk/>
            <pc:sldMk cId="1299919586" sldId="315"/>
            <ac:spMk id="2" creationId="{78E582AD-E771-E6DE-BAD4-13C7EFAB7358}"/>
          </ac:spMkLst>
        </pc:spChg>
        <pc:spChg chg="mod">
          <ac:chgData name="Manly Luscombe" userId="d66a401e1e7a39bf" providerId="LiveId" clId="{4209EC29-07A0-422D-8E76-2A2893A4126B}" dt="2022-07-26T00:09:28.319" v="8" actId="113"/>
          <ac:spMkLst>
            <pc:docMk/>
            <pc:sldMk cId="1299919586" sldId="315"/>
            <ac:spMk id="3" creationId="{5B592D06-2C47-1EE7-D421-320BB8C1DDF3}"/>
          </ac:spMkLst>
        </pc:spChg>
      </pc:sldChg>
      <pc:sldChg chg="modSp mod">
        <pc:chgData name="Manly Luscombe" userId="d66a401e1e7a39bf" providerId="LiveId" clId="{4209EC29-07A0-422D-8E76-2A2893A4126B}" dt="2022-07-26T00:10:54.327" v="20" actId="113"/>
        <pc:sldMkLst>
          <pc:docMk/>
          <pc:sldMk cId="81159539" sldId="316"/>
        </pc:sldMkLst>
        <pc:spChg chg="mod">
          <ac:chgData name="Manly Luscombe" userId="d66a401e1e7a39bf" providerId="LiveId" clId="{4209EC29-07A0-422D-8E76-2A2893A4126B}" dt="2022-07-26T00:10:54.327" v="20" actId="113"/>
          <ac:spMkLst>
            <pc:docMk/>
            <pc:sldMk cId="81159539" sldId="316"/>
            <ac:spMk id="2" creationId="{8DEEA19A-281B-3805-C129-471278D911A8}"/>
          </ac:spMkLst>
        </pc:spChg>
        <pc:spChg chg="mod">
          <ac:chgData name="Manly Luscombe" userId="d66a401e1e7a39bf" providerId="LiveId" clId="{4209EC29-07A0-422D-8E76-2A2893A4126B}" dt="2022-07-26T00:09:37.407" v="9" actId="113"/>
          <ac:spMkLst>
            <pc:docMk/>
            <pc:sldMk cId="81159539" sldId="316"/>
            <ac:spMk id="3" creationId="{898CDB60-7029-9567-C5D1-B87A17AD487B}"/>
          </ac:spMkLst>
        </pc:spChg>
      </pc:sldChg>
      <pc:sldChg chg="modSp mod">
        <pc:chgData name="Manly Luscombe" userId="d66a401e1e7a39bf" providerId="LiveId" clId="{4209EC29-07A0-422D-8E76-2A2893A4126B}" dt="2022-07-26T00:10:47.293" v="19" actId="113"/>
        <pc:sldMkLst>
          <pc:docMk/>
          <pc:sldMk cId="1580807043" sldId="317"/>
        </pc:sldMkLst>
        <pc:spChg chg="mod">
          <ac:chgData name="Manly Luscombe" userId="d66a401e1e7a39bf" providerId="LiveId" clId="{4209EC29-07A0-422D-8E76-2A2893A4126B}" dt="2022-07-26T00:10:47.293" v="19" actId="113"/>
          <ac:spMkLst>
            <pc:docMk/>
            <pc:sldMk cId="1580807043" sldId="317"/>
            <ac:spMk id="2" creationId="{8DEEA19A-281B-3805-C129-471278D911A8}"/>
          </ac:spMkLst>
        </pc:spChg>
        <pc:spChg chg="mod">
          <ac:chgData name="Manly Luscombe" userId="d66a401e1e7a39bf" providerId="LiveId" clId="{4209EC29-07A0-422D-8E76-2A2893A4126B}" dt="2022-07-26T00:09:44.730" v="10" actId="113"/>
          <ac:spMkLst>
            <pc:docMk/>
            <pc:sldMk cId="1580807043" sldId="317"/>
            <ac:spMk id="3" creationId="{898CDB60-7029-9567-C5D1-B87A17AD487B}"/>
          </ac:spMkLst>
        </pc:spChg>
      </pc:sldChg>
      <pc:sldChg chg="modSp mod">
        <pc:chgData name="Manly Luscombe" userId="d66a401e1e7a39bf" providerId="LiveId" clId="{4209EC29-07A0-422D-8E76-2A2893A4126B}" dt="2022-07-26T00:10:42.394" v="18" actId="113"/>
        <pc:sldMkLst>
          <pc:docMk/>
          <pc:sldMk cId="2397606764" sldId="318"/>
        </pc:sldMkLst>
        <pc:spChg chg="mod">
          <ac:chgData name="Manly Luscombe" userId="d66a401e1e7a39bf" providerId="LiveId" clId="{4209EC29-07A0-422D-8E76-2A2893A4126B}" dt="2022-07-26T00:10:42.394" v="18" actId="113"/>
          <ac:spMkLst>
            <pc:docMk/>
            <pc:sldMk cId="2397606764" sldId="318"/>
            <ac:spMk id="2" creationId="{41DF2FB9-123A-1AE5-2503-DB04690F6158}"/>
          </ac:spMkLst>
        </pc:spChg>
        <pc:spChg chg="mod">
          <ac:chgData name="Manly Luscombe" userId="d66a401e1e7a39bf" providerId="LiveId" clId="{4209EC29-07A0-422D-8E76-2A2893A4126B}" dt="2022-07-26T00:09:53.320" v="11" actId="113"/>
          <ac:spMkLst>
            <pc:docMk/>
            <pc:sldMk cId="2397606764" sldId="318"/>
            <ac:spMk id="3" creationId="{59F40531-5B01-CD1D-772F-151D6778D4F3}"/>
          </ac:spMkLst>
        </pc:spChg>
      </pc:sldChg>
      <pc:sldChg chg="modSp mod">
        <pc:chgData name="Manly Luscombe" userId="d66a401e1e7a39bf" providerId="LiveId" clId="{4209EC29-07A0-422D-8E76-2A2893A4126B}" dt="2022-07-26T00:10:38.083" v="17" actId="113"/>
        <pc:sldMkLst>
          <pc:docMk/>
          <pc:sldMk cId="3482113896" sldId="319"/>
        </pc:sldMkLst>
        <pc:spChg chg="mod">
          <ac:chgData name="Manly Luscombe" userId="d66a401e1e7a39bf" providerId="LiveId" clId="{4209EC29-07A0-422D-8E76-2A2893A4126B}" dt="2022-07-26T00:10:38.083" v="17" actId="113"/>
          <ac:spMkLst>
            <pc:docMk/>
            <pc:sldMk cId="3482113896" sldId="319"/>
            <ac:spMk id="2" creationId="{41DF2FB9-123A-1AE5-2503-DB04690F6158}"/>
          </ac:spMkLst>
        </pc:spChg>
        <pc:spChg chg="mod">
          <ac:chgData name="Manly Luscombe" userId="d66a401e1e7a39bf" providerId="LiveId" clId="{4209EC29-07A0-422D-8E76-2A2893A4126B}" dt="2022-07-26T00:09:58.936" v="12" actId="113"/>
          <ac:spMkLst>
            <pc:docMk/>
            <pc:sldMk cId="3482113896" sldId="319"/>
            <ac:spMk id="3" creationId="{59F40531-5B01-CD1D-772F-151D6778D4F3}"/>
          </ac:spMkLst>
        </pc:spChg>
      </pc:sldChg>
      <pc:sldChg chg="modSp mod">
        <pc:chgData name="Manly Luscombe" userId="d66a401e1e7a39bf" providerId="LiveId" clId="{4209EC29-07A0-422D-8E76-2A2893A4126B}" dt="2022-07-26T00:10:34.227" v="16" actId="113"/>
        <pc:sldMkLst>
          <pc:docMk/>
          <pc:sldMk cId="2630541711" sldId="320"/>
        </pc:sldMkLst>
        <pc:spChg chg="mod">
          <ac:chgData name="Manly Luscombe" userId="d66a401e1e7a39bf" providerId="LiveId" clId="{4209EC29-07A0-422D-8E76-2A2893A4126B}" dt="2022-07-26T00:10:34.227" v="16" actId="113"/>
          <ac:spMkLst>
            <pc:docMk/>
            <pc:sldMk cId="2630541711" sldId="320"/>
            <ac:spMk id="2" creationId="{41DF2FB9-123A-1AE5-2503-DB04690F6158}"/>
          </ac:spMkLst>
        </pc:spChg>
        <pc:spChg chg="mod">
          <ac:chgData name="Manly Luscombe" userId="d66a401e1e7a39bf" providerId="LiveId" clId="{4209EC29-07A0-422D-8E76-2A2893A4126B}" dt="2022-07-26T00:10:04.364" v="13" actId="113"/>
          <ac:spMkLst>
            <pc:docMk/>
            <pc:sldMk cId="2630541711" sldId="320"/>
            <ac:spMk id="3" creationId="{59F40531-5B01-CD1D-772F-151D6778D4F3}"/>
          </ac:spMkLst>
        </pc:spChg>
      </pc:sldChg>
      <pc:sldChg chg="modSp mod">
        <pc:chgData name="Manly Luscombe" userId="d66a401e1e7a39bf" providerId="LiveId" clId="{4209EC29-07A0-422D-8E76-2A2893A4126B}" dt="2022-07-26T00:10:27.408" v="15" actId="113"/>
        <pc:sldMkLst>
          <pc:docMk/>
          <pc:sldMk cId="3570894465" sldId="321"/>
        </pc:sldMkLst>
        <pc:spChg chg="mod">
          <ac:chgData name="Manly Luscombe" userId="d66a401e1e7a39bf" providerId="LiveId" clId="{4209EC29-07A0-422D-8E76-2A2893A4126B}" dt="2022-07-26T00:10:27.408" v="15" actId="113"/>
          <ac:spMkLst>
            <pc:docMk/>
            <pc:sldMk cId="3570894465" sldId="321"/>
            <ac:spMk id="2" creationId="{41DF2FB9-123A-1AE5-2503-DB04690F6158}"/>
          </ac:spMkLst>
        </pc:spChg>
        <pc:spChg chg="mod">
          <ac:chgData name="Manly Luscombe" userId="d66a401e1e7a39bf" providerId="LiveId" clId="{4209EC29-07A0-422D-8E76-2A2893A4126B}" dt="2022-07-26T00:10:13.628" v="14" actId="113"/>
          <ac:spMkLst>
            <pc:docMk/>
            <pc:sldMk cId="3570894465" sldId="321"/>
            <ac:spMk id="3" creationId="{59F40531-5B01-CD1D-772F-151D6778D4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7/25/2022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7/25/2022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7/25/2022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7/25/2022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No other doctrine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1 Timothy 1:3-8</a:t>
            </a: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F2FB9-123A-1AE5-2503-DB04690F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Caution –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40531-5B01-CD1D-772F-151D6778D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1:6)  from which some, having strayed, have turned aside to idle talk,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Turned aside</a:t>
            </a:r>
          </a:p>
          <a:p>
            <a:pPr algn="ctr"/>
            <a:r>
              <a:rPr lang="en-US" sz="2400" b="1" dirty="0"/>
              <a:t>1. Deviate from the truth</a:t>
            </a:r>
          </a:p>
          <a:p>
            <a:pPr algn="ctr"/>
            <a:r>
              <a:rPr lang="en-US" sz="2400" b="1" dirty="0"/>
              <a:t>2. Don’t take a doctrinal detour</a:t>
            </a:r>
          </a:p>
        </p:txBody>
      </p:sp>
    </p:spTree>
    <p:extLst>
      <p:ext uri="{BB962C8B-B14F-4D97-AF65-F5344CB8AC3E}">
        <p14:creationId xmlns:p14="http://schemas.microsoft.com/office/powerpoint/2010/main" val="239760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F2FB9-123A-1AE5-2503-DB04690F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Caution –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40531-5B01-CD1D-772F-151D6778D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1:6)  from which some, having strayed, have turned aside to idle talk,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Idle talk (vain jangling)</a:t>
            </a:r>
          </a:p>
          <a:p>
            <a:pPr algn="ctr"/>
            <a:r>
              <a:rPr lang="en-US" sz="2400" b="1" dirty="0"/>
              <a:t>1. Empty of any valid purpose</a:t>
            </a:r>
          </a:p>
        </p:txBody>
      </p:sp>
    </p:spTree>
    <p:extLst>
      <p:ext uri="{BB962C8B-B14F-4D97-AF65-F5344CB8AC3E}">
        <p14:creationId xmlns:p14="http://schemas.microsoft.com/office/powerpoint/2010/main" val="348211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F2FB9-123A-1AE5-2503-DB04690F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Caution – (7)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40531-5B01-CD1D-772F-151D6778D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1:7)  desiring to be teachers of the law, understanding neither what they say nor the things which they affirm.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Teach the Bible</a:t>
            </a:r>
          </a:p>
          <a:p>
            <a:pPr algn="ctr"/>
            <a:r>
              <a:rPr lang="en-US" sz="2400" b="1" dirty="0"/>
              <a:t>1. NOT: a personal opinion</a:t>
            </a:r>
          </a:p>
          <a:p>
            <a:pPr algn="ctr"/>
            <a:r>
              <a:rPr lang="en-US" sz="2400" b="1" dirty="0"/>
              <a:t>2. Many teach what they don’t understand</a:t>
            </a:r>
          </a:p>
        </p:txBody>
      </p:sp>
    </p:spTree>
    <p:extLst>
      <p:ext uri="{BB962C8B-B14F-4D97-AF65-F5344CB8AC3E}">
        <p14:creationId xmlns:p14="http://schemas.microsoft.com/office/powerpoint/2010/main" val="263054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F2FB9-123A-1AE5-2503-DB04690F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Caution – (8)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40531-5B01-CD1D-772F-151D6778D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1:8)  But we know that the law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good if one uses it lawfully,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Us the Word of God properly</a:t>
            </a:r>
          </a:p>
          <a:p>
            <a:pPr algn="ctr"/>
            <a:r>
              <a:rPr lang="en-US" sz="2400" b="1" dirty="0"/>
              <a:t>1. Don’t twist the meaning</a:t>
            </a:r>
          </a:p>
          <a:p>
            <a:pPr algn="ctr"/>
            <a:r>
              <a:rPr lang="en-US" sz="2400" b="1" dirty="0"/>
              <a:t>2. Use passages in a proper way</a:t>
            </a:r>
          </a:p>
        </p:txBody>
      </p:sp>
    </p:spTree>
    <p:extLst>
      <p:ext uri="{BB962C8B-B14F-4D97-AF65-F5344CB8AC3E}">
        <p14:creationId xmlns:p14="http://schemas.microsoft.com/office/powerpoint/2010/main" val="357089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F72B3-B184-6BF9-59EE-9F6BADB8C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Timothy 1:3-8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20C2-85F5-E8D8-7D0C-D4FDB6505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1:3)  As I urged you when I went into Macedonia—remain in Ephesus that you may charge some that they teach no other doctrine,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1:4)  nor give heed to fables and endless genealogies, which cause disputes rather than godly edification which is in faith.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1:5)  Now the purpose of the commandment is love from a pure heart,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from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a good conscience, and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from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sincere faith,</a:t>
            </a:r>
          </a:p>
        </p:txBody>
      </p:sp>
    </p:spTree>
    <p:extLst>
      <p:ext uri="{BB962C8B-B14F-4D97-AF65-F5344CB8AC3E}">
        <p14:creationId xmlns:p14="http://schemas.microsoft.com/office/powerpoint/2010/main" val="399036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F72B3-B184-6BF9-59EE-9F6BADB8C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Timothy 1:3-8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20C2-85F5-E8D8-7D0C-D4FDB6505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1:6)  from which some, having strayed, have turned aside to idle talk,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1:7)  desiring to be teachers of the law, understanding neither what they say nor the things which they affirm.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1:8)  But we know that the law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good if one uses it lawfully,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6683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3F8A5-7718-ADC3-A2FA-CDDB1AA9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Doctrine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982FE-7ABE-8590-2AA6-31490D4D0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We are commanded to teach </a:t>
            </a:r>
            <a:br>
              <a:rPr lang="en-US" sz="2800" b="1" dirty="0"/>
            </a:br>
            <a:r>
              <a:rPr lang="en-US" sz="2800" b="1" dirty="0"/>
              <a:t>NO OTHER DOCTRINE</a:t>
            </a:r>
          </a:p>
          <a:p>
            <a:endParaRPr lang="en-US" sz="2800" b="1" dirty="0"/>
          </a:p>
          <a:p>
            <a:r>
              <a:rPr lang="en-US" sz="2800" b="1" dirty="0"/>
              <a:t>In 1 Timothy 1 Paul gives us 3 perspectives on this issue</a:t>
            </a:r>
          </a:p>
        </p:txBody>
      </p:sp>
    </p:spTree>
    <p:extLst>
      <p:ext uri="{BB962C8B-B14F-4D97-AF65-F5344CB8AC3E}">
        <p14:creationId xmlns:p14="http://schemas.microsoft.com/office/powerpoint/2010/main" val="178218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82AD-E771-E6DE-BAD4-13C7EFAB7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Charge –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92D06-2C47-1EE7-D421-320BB8C1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1:3)  As I urged you when I went into Macedonia—remain in Ephesus that you may charge some that they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teach no other doctrine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</a:t>
            </a:r>
          </a:p>
          <a:p>
            <a:endParaRPr lang="en-US" sz="2400" b="1" dirty="0"/>
          </a:p>
          <a:p>
            <a:pPr algn="ctr"/>
            <a:r>
              <a:rPr lang="en-US" sz="2400" b="1" dirty="0"/>
              <a:t>1. Do not teach or instruct differently from the apostles</a:t>
            </a:r>
          </a:p>
          <a:p>
            <a:pPr algn="ctr"/>
            <a:r>
              <a:rPr lang="en-US" sz="2400" b="1" dirty="0"/>
              <a:t>2. No FALSE doctrine</a:t>
            </a:r>
          </a:p>
          <a:p>
            <a:pPr algn="ctr"/>
            <a:r>
              <a:rPr lang="en-US" sz="2400" b="1" dirty="0"/>
              <a:t>3. No NEW doctrine</a:t>
            </a:r>
          </a:p>
          <a:p>
            <a:pPr algn="ctr"/>
            <a:r>
              <a:rPr lang="en-US" sz="2400" b="1" dirty="0"/>
              <a:t>4. No OTHER doctrine</a:t>
            </a:r>
          </a:p>
        </p:txBody>
      </p:sp>
    </p:spTree>
    <p:extLst>
      <p:ext uri="{BB962C8B-B14F-4D97-AF65-F5344CB8AC3E}">
        <p14:creationId xmlns:p14="http://schemas.microsoft.com/office/powerpoint/2010/main" val="377630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82AD-E771-E6DE-BAD4-13C7EFAB7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Charge –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92D06-2C47-1EE7-D421-320BB8C1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1:4)  nor give heed to fables and endless genealogies, which cause disputes rather than godly edification which is in faith.</a:t>
            </a:r>
            <a:endParaRPr lang="en-US" sz="2400" b="1" dirty="0"/>
          </a:p>
          <a:p>
            <a:pPr algn="ctr"/>
            <a:r>
              <a:rPr lang="en-US" sz="2400" b="1" dirty="0"/>
              <a:t>Do not give heed (pay no attention) to:</a:t>
            </a:r>
          </a:p>
          <a:p>
            <a:pPr algn="ctr"/>
            <a:r>
              <a:rPr lang="en-US" sz="2400" b="1" dirty="0"/>
              <a:t>1. Fables</a:t>
            </a:r>
          </a:p>
          <a:p>
            <a:pPr algn="ctr"/>
            <a:r>
              <a:rPr lang="en-US" sz="2400" b="1" dirty="0"/>
              <a:t>2. Genealogies</a:t>
            </a:r>
          </a:p>
          <a:p>
            <a:r>
              <a:rPr lang="en-US" sz="2400" b="1" dirty="0"/>
              <a:t>All they do is cause strife, disputes, and arguments.</a:t>
            </a:r>
          </a:p>
        </p:txBody>
      </p:sp>
    </p:spTree>
    <p:extLst>
      <p:ext uri="{BB962C8B-B14F-4D97-AF65-F5344CB8AC3E}">
        <p14:creationId xmlns:p14="http://schemas.microsoft.com/office/powerpoint/2010/main" val="79497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82AD-E771-E6DE-BAD4-13C7EFAB7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Charge –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92D06-2C47-1EE7-D421-320BB8C1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 Timothy 1:4)  nor give heed to fables and endless genealogies, which cause disputes rather than godly edification which is in faith.</a:t>
            </a:r>
            <a:endParaRPr lang="en-US" sz="2400" b="1" dirty="0"/>
          </a:p>
          <a:p>
            <a:pPr algn="ctr"/>
            <a:r>
              <a:rPr lang="en-US" sz="2400" b="1" dirty="0"/>
              <a:t>Instead – Godly edification</a:t>
            </a:r>
          </a:p>
          <a:p>
            <a:pPr algn="ctr"/>
            <a:r>
              <a:rPr lang="en-US" sz="2400" b="1" dirty="0"/>
              <a:t>1. Edify = to strengthen, to build up, to support</a:t>
            </a:r>
          </a:p>
          <a:p>
            <a:pPr algn="ctr"/>
            <a:r>
              <a:rPr lang="en-US" sz="2400" b="1" dirty="0"/>
              <a:t>2. Better than disputes and strife </a:t>
            </a:r>
          </a:p>
          <a:p>
            <a:pPr algn="ctr"/>
            <a:r>
              <a:rPr lang="en-US" sz="2400" b="1" dirty="0"/>
              <a:t>3. Build up faith</a:t>
            </a:r>
          </a:p>
        </p:txBody>
      </p:sp>
    </p:spTree>
    <p:extLst>
      <p:ext uri="{BB962C8B-B14F-4D97-AF65-F5344CB8AC3E}">
        <p14:creationId xmlns:p14="http://schemas.microsoft.com/office/powerpoint/2010/main" val="129991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EA19A-281B-3805-C129-471278D9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Reason –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CDB60-7029-9567-C5D1-B87A17AD4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i="0" u="none" strike="noStrike" baseline="0" dirty="0">
                <a:latin typeface="Verdana" panose="020B0604030504040204" pitchFamily="34" charset="0"/>
              </a:rPr>
              <a:t>(1 Timothy 1:5)  Now the purpose of the commandment is love from a pure heart,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from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a good conscience, and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from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sincere faith,</a:t>
            </a:r>
          </a:p>
          <a:p>
            <a:endParaRPr lang="en-US" sz="2000" b="1" dirty="0"/>
          </a:p>
          <a:p>
            <a:pPr algn="ctr"/>
            <a:r>
              <a:rPr lang="en-US" sz="2400" b="1" dirty="0"/>
              <a:t>The purpose of doctrine is one of:</a:t>
            </a:r>
          </a:p>
          <a:p>
            <a:pPr algn="ctr"/>
            <a:r>
              <a:rPr lang="en-US" sz="2400" b="1" dirty="0"/>
              <a:t>1. Love for the lost</a:t>
            </a:r>
          </a:p>
          <a:p>
            <a:pPr algn="ctr"/>
            <a:r>
              <a:rPr lang="en-US" sz="2400" b="1" dirty="0"/>
              <a:t>2. Pure heart</a:t>
            </a:r>
          </a:p>
          <a:p>
            <a:pPr algn="ctr"/>
            <a:r>
              <a:rPr lang="en-US" sz="2400" b="1" dirty="0"/>
              <a:t>3. Good conscience</a:t>
            </a:r>
          </a:p>
          <a:p>
            <a:pPr algn="ctr"/>
            <a:r>
              <a:rPr lang="en-US" sz="2400" b="1" dirty="0"/>
              <a:t>4. Faith without hypocrisy</a:t>
            </a:r>
          </a:p>
        </p:txBody>
      </p:sp>
    </p:spTree>
    <p:extLst>
      <p:ext uri="{BB962C8B-B14F-4D97-AF65-F5344CB8AC3E}">
        <p14:creationId xmlns:p14="http://schemas.microsoft.com/office/powerpoint/2010/main" val="8115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EA19A-281B-3805-C129-471278D9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Reason –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CDB60-7029-9567-C5D1-B87A17AD4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i="0" u="none" strike="noStrike" baseline="0" dirty="0">
                <a:latin typeface="Verdana" panose="020B0604030504040204" pitchFamily="34" charset="0"/>
              </a:rPr>
              <a:t>(1 Timothy 1:5)  Now the purpose of the commandment is love from a pure heart,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from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a good conscience, and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from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sincere faith,</a:t>
            </a:r>
          </a:p>
          <a:p>
            <a:endParaRPr lang="en-US" sz="2000" b="1" dirty="0"/>
          </a:p>
          <a:p>
            <a:pPr algn="ctr"/>
            <a:r>
              <a:rPr lang="en-US" sz="2400" b="1" dirty="0"/>
              <a:t>If another doctrine is taught:</a:t>
            </a:r>
          </a:p>
          <a:p>
            <a:pPr algn="ctr"/>
            <a:r>
              <a:rPr lang="en-US" sz="2400" b="1" dirty="0"/>
              <a:t>1. Apathy about salvation</a:t>
            </a:r>
          </a:p>
          <a:p>
            <a:pPr algn="ctr"/>
            <a:r>
              <a:rPr lang="en-US" sz="2400" b="1" dirty="0"/>
              <a:t>2. Impure motives</a:t>
            </a:r>
          </a:p>
          <a:p>
            <a:pPr algn="ctr"/>
            <a:r>
              <a:rPr lang="en-US" sz="2400" b="1" dirty="0"/>
              <a:t>3. Conscience tainted</a:t>
            </a:r>
          </a:p>
          <a:p>
            <a:pPr algn="ctr"/>
            <a:r>
              <a:rPr lang="en-US" sz="2400" b="1" dirty="0"/>
              <a:t>4. Hypocrisy</a:t>
            </a:r>
          </a:p>
        </p:txBody>
      </p:sp>
    </p:spTree>
    <p:extLst>
      <p:ext uri="{BB962C8B-B14F-4D97-AF65-F5344CB8AC3E}">
        <p14:creationId xmlns:p14="http://schemas.microsoft.com/office/powerpoint/2010/main" val="158080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{DCC57D50-ECD9-4F67-9AA8-127214BC7EB1}tf78829772_win32</Template>
  <TotalTime>55</TotalTime>
  <Words>656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Garamond</vt:lpstr>
      <vt:lpstr>Sagona Book</vt:lpstr>
      <vt:lpstr>Sagona ExtraLight</vt:lpstr>
      <vt:lpstr>Verdana</vt:lpstr>
      <vt:lpstr>SavonVTI</vt:lpstr>
      <vt:lpstr>No other doctrine</vt:lpstr>
      <vt:lpstr>1 Timothy 1:3-8</vt:lpstr>
      <vt:lpstr>1 Timothy 1:3-8</vt:lpstr>
      <vt:lpstr>Doctrine is Important</vt:lpstr>
      <vt:lpstr>The Charge – (3)</vt:lpstr>
      <vt:lpstr>The Charge – (4)</vt:lpstr>
      <vt:lpstr>The Charge – (4)</vt:lpstr>
      <vt:lpstr>The Reason – (5)</vt:lpstr>
      <vt:lpstr>The Reason – (5)</vt:lpstr>
      <vt:lpstr>The Caution – (6)</vt:lpstr>
      <vt:lpstr>The Caution – (6)</vt:lpstr>
      <vt:lpstr>The Caution – (7)</vt:lpstr>
      <vt:lpstr>The Caution – (8)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other doctrine</dc:title>
  <dc:creator>Manly Luscombe</dc:creator>
  <cp:lastModifiedBy>Manly Luscombe</cp:lastModifiedBy>
  <cp:revision>1</cp:revision>
  <dcterms:created xsi:type="dcterms:W3CDTF">2022-06-15T00:23:37Z</dcterms:created>
  <dcterms:modified xsi:type="dcterms:W3CDTF">2022-07-26T00:12:00Z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