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309D016C-030C-48D3-BF52-EC30F69B70B5}"/>
    <pc:docChg chg="custSel addSld modSld modMainMaster">
      <pc:chgData name="Manly Luscombe" userId="d66a401e1e7a39bf" providerId="LiveId" clId="{309D016C-030C-48D3-BF52-EC30F69B70B5}" dt="2021-09-20T23:53:19.655" v="1164"/>
      <pc:docMkLst>
        <pc:docMk/>
      </pc:docMkLst>
      <pc:sldChg chg="modSp mod modTransition">
        <pc:chgData name="Manly Luscombe" userId="d66a401e1e7a39bf" providerId="LiveId" clId="{309D016C-030C-48D3-BF52-EC30F69B70B5}" dt="2021-09-20T23:53:19.655" v="1164"/>
        <pc:sldMkLst>
          <pc:docMk/>
          <pc:sldMk cId="3420959240" sldId="256"/>
        </pc:sldMkLst>
        <pc:spChg chg="mod">
          <ac:chgData name="Manly Luscombe" userId="d66a401e1e7a39bf" providerId="LiveId" clId="{309D016C-030C-48D3-BF52-EC30F69B70B5}" dt="2021-09-20T23:52:22.790" v="1158" actId="14100"/>
          <ac:spMkLst>
            <pc:docMk/>
            <pc:sldMk cId="3420959240" sldId="256"/>
            <ac:spMk id="2" creationId="{0B9A05DD-DEBB-4270-AFD7-3ABC33ED9722}"/>
          </ac:spMkLst>
        </pc:spChg>
      </pc:sldChg>
      <pc:sldChg chg="modSp mod modTransition">
        <pc:chgData name="Manly Luscombe" userId="d66a401e1e7a39bf" providerId="LiveId" clId="{309D016C-030C-48D3-BF52-EC30F69B70B5}" dt="2021-09-20T23:53:19.655" v="1164"/>
        <pc:sldMkLst>
          <pc:docMk/>
          <pc:sldMk cId="2293776785" sldId="257"/>
        </pc:sldMkLst>
        <pc:spChg chg="mod">
          <ac:chgData name="Manly Luscombe" userId="d66a401e1e7a39bf" providerId="LiveId" clId="{309D016C-030C-48D3-BF52-EC30F69B70B5}" dt="2021-09-20T23:15:35.998" v="56" actId="20577"/>
          <ac:spMkLst>
            <pc:docMk/>
            <pc:sldMk cId="2293776785" sldId="257"/>
            <ac:spMk id="3" creationId="{6F65627D-6D97-426C-9BEB-227FBBED4849}"/>
          </ac:spMkLst>
        </pc:spChg>
      </pc:sldChg>
      <pc:sldChg chg="modSp new mod modTransition setBg">
        <pc:chgData name="Manly Luscombe" userId="d66a401e1e7a39bf" providerId="LiveId" clId="{309D016C-030C-48D3-BF52-EC30F69B70B5}" dt="2021-09-20T23:53:19.655" v="1164"/>
        <pc:sldMkLst>
          <pc:docMk/>
          <pc:sldMk cId="2215479784" sldId="258"/>
        </pc:sldMkLst>
        <pc:spChg chg="mod">
          <ac:chgData name="Manly Luscombe" userId="d66a401e1e7a39bf" providerId="LiveId" clId="{309D016C-030C-48D3-BF52-EC30F69B70B5}" dt="2021-09-20T23:22:43.038" v="306" actId="20577"/>
          <ac:spMkLst>
            <pc:docMk/>
            <pc:sldMk cId="2215479784" sldId="258"/>
            <ac:spMk id="2" creationId="{37402BD5-CF42-41E8-A909-DAC9B1E70C64}"/>
          </ac:spMkLst>
        </pc:spChg>
        <pc:spChg chg="mod">
          <ac:chgData name="Manly Luscombe" userId="d66a401e1e7a39bf" providerId="LiveId" clId="{309D016C-030C-48D3-BF52-EC30F69B70B5}" dt="2021-09-20T23:22:21.749" v="280" actId="20577"/>
          <ac:spMkLst>
            <pc:docMk/>
            <pc:sldMk cId="2215479784" sldId="258"/>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4247766617" sldId="259"/>
        </pc:sldMkLst>
        <pc:spChg chg="mod">
          <ac:chgData name="Manly Luscombe" userId="d66a401e1e7a39bf" providerId="LiveId" clId="{309D016C-030C-48D3-BF52-EC30F69B70B5}" dt="2021-09-20T23:23:55.435" v="400" actId="20577"/>
          <ac:spMkLst>
            <pc:docMk/>
            <pc:sldMk cId="4247766617" sldId="259"/>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2367617891" sldId="260"/>
        </pc:sldMkLst>
        <pc:spChg chg="mod">
          <ac:chgData name="Manly Luscombe" userId="d66a401e1e7a39bf" providerId="LiveId" clId="{309D016C-030C-48D3-BF52-EC30F69B70B5}" dt="2021-09-20T23:26:27.968" v="473" actId="2711"/>
          <ac:spMkLst>
            <pc:docMk/>
            <pc:sldMk cId="2367617891" sldId="260"/>
            <ac:spMk id="2" creationId="{37402BD5-CF42-41E8-A909-DAC9B1E70C64}"/>
          </ac:spMkLst>
        </pc:spChg>
        <pc:spChg chg="mod">
          <ac:chgData name="Manly Luscombe" userId="d66a401e1e7a39bf" providerId="LiveId" clId="{309D016C-030C-48D3-BF52-EC30F69B70B5}" dt="2021-09-20T23:26:49.420" v="474" actId="255"/>
          <ac:spMkLst>
            <pc:docMk/>
            <pc:sldMk cId="2367617891" sldId="260"/>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3716193019" sldId="261"/>
        </pc:sldMkLst>
        <pc:spChg chg="mod">
          <ac:chgData name="Manly Luscombe" userId="d66a401e1e7a39bf" providerId="LiveId" clId="{309D016C-030C-48D3-BF52-EC30F69B70B5}" dt="2021-09-20T23:29:35.179" v="526" actId="20577"/>
          <ac:spMkLst>
            <pc:docMk/>
            <pc:sldMk cId="3716193019" sldId="261"/>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3876807753" sldId="262"/>
        </pc:sldMkLst>
        <pc:spChg chg="mod">
          <ac:chgData name="Manly Luscombe" userId="d66a401e1e7a39bf" providerId="LiveId" clId="{309D016C-030C-48D3-BF52-EC30F69B70B5}" dt="2021-09-20T23:30:28.612" v="557" actId="27636"/>
          <ac:spMkLst>
            <pc:docMk/>
            <pc:sldMk cId="3876807753" sldId="262"/>
            <ac:spMk id="2" creationId="{37402BD5-CF42-41E8-A909-DAC9B1E70C64}"/>
          </ac:spMkLst>
        </pc:spChg>
        <pc:spChg chg="mod">
          <ac:chgData name="Manly Luscombe" userId="d66a401e1e7a39bf" providerId="LiveId" clId="{309D016C-030C-48D3-BF52-EC30F69B70B5}" dt="2021-09-20T23:32:05.761" v="584" actId="6549"/>
          <ac:spMkLst>
            <pc:docMk/>
            <pc:sldMk cId="3876807753" sldId="262"/>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3856009653" sldId="263"/>
        </pc:sldMkLst>
        <pc:spChg chg="mod">
          <ac:chgData name="Manly Luscombe" userId="d66a401e1e7a39bf" providerId="LiveId" clId="{309D016C-030C-48D3-BF52-EC30F69B70B5}" dt="2021-09-20T23:33:50.252" v="602" actId="6549"/>
          <ac:spMkLst>
            <pc:docMk/>
            <pc:sldMk cId="3856009653" sldId="263"/>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3338768075" sldId="264"/>
        </pc:sldMkLst>
        <pc:spChg chg="mod">
          <ac:chgData name="Manly Luscombe" userId="d66a401e1e7a39bf" providerId="LiveId" clId="{309D016C-030C-48D3-BF52-EC30F69B70B5}" dt="2021-09-20T23:35:31.133" v="616" actId="6549"/>
          <ac:spMkLst>
            <pc:docMk/>
            <pc:sldMk cId="3338768075" sldId="264"/>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748037833" sldId="265"/>
        </pc:sldMkLst>
        <pc:spChg chg="mod">
          <ac:chgData name="Manly Luscombe" userId="d66a401e1e7a39bf" providerId="LiveId" clId="{309D016C-030C-48D3-BF52-EC30F69B70B5}" dt="2021-09-20T23:37:29.176" v="625" actId="20577"/>
          <ac:spMkLst>
            <pc:docMk/>
            <pc:sldMk cId="748037833" sldId="265"/>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2349227742" sldId="266"/>
        </pc:sldMkLst>
        <pc:spChg chg="mod">
          <ac:chgData name="Manly Luscombe" userId="d66a401e1e7a39bf" providerId="LiveId" clId="{309D016C-030C-48D3-BF52-EC30F69B70B5}" dt="2021-09-20T23:38:05.930" v="653" actId="20577"/>
          <ac:spMkLst>
            <pc:docMk/>
            <pc:sldMk cId="2349227742" sldId="266"/>
            <ac:spMk id="2" creationId="{37402BD5-CF42-41E8-A909-DAC9B1E70C64}"/>
          </ac:spMkLst>
        </pc:spChg>
        <pc:spChg chg="mod">
          <ac:chgData name="Manly Luscombe" userId="d66a401e1e7a39bf" providerId="LiveId" clId="{309D016C-030C-48D3-BF52-EC30F69B70B5}" dt="2021-09-20T23:40:03.341" v="660" actId="255"/>
          <ac:spMkLst>
            <pc:docMk/>
            <pc:sldMk cId="2349227742" sldId="266"/>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2456873347" sldId="267"/>
        </pc:sldMkLst>
        <pc:spChg chg="mod">
          <ac:chgData name="Manly Luscombe" userId="d66a401e1e7a39bf" providerId="LiveId" clId="{309D016C-030C-48D3-BF52-EC30F69B70B5}" dt="2021-09-20T23:40:43.540" v="688" actId="20577"/>
          <ac:spMkLst>
            <pc:docMk/>
            <pc:sldMk cId="2456873347" sldId="267"/>
            <ac:spMk id="2" creationId="{37402BD5-CF42-41E8-A909-DAC9B1E70C64}"/>
          </ac:spMkLst>
        </pc:spChg>
        <pc:spChg chg="mod">
          <ac:chgData name="Manly Luscombe" userId="d66a401e1e7a39bf" providerId="LiveId" clId="{309D016C-030C-48D3-BF52-EC30F69B70B5}" dt="2021-09-20T23:44:36.726" v="920" actId="20577"/>
          <ac:spMkLst>
            <pc:docMk/>
            <pc:sldMk cId="2456873347" sldId="267"/>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3951496908" sldId="268"/>
        </pc:sldMkLst>
        <pc:spChg chg="mod">
          <ac:chgData name="Manly Luscombe" userId="d66a401e1e7a39bf" providerId="LiveId" clId="{309D016C-030C-48D3-BF52-EC30F69B70B5}" dt="2021-09-20T23:45:11.192" v="946" actId="20577"/>
          <ac:spMkLst>
            <pc:docMk/>
            <pc:sldMk cId="3951496908" sldId="268"/>
            <ac:spMk id="2" creationId="{37402BD5-CF42-41E8-A909-DAC9B1E70C64}"/>
          </ac:spMkLst>
        </pc:spChg>
        <pc:spChg chg="mod">
          <ac:chgData name="Manly Luscombe" userId="d66a401e1e7a39bf" providerId="LiveId" clId="{309D016C-030C-48D3-BF52-EC30F69B70B5}" dt="2021-09-20T23:51:09.075" v="1152" actId="255"/>
          <ac:spMkLst>
            <pc:docMk/>
            <pc:sldMk cId="3951496908" sldId="268"/>
            <ac:spMk id="3" creationId="{C194FAEE-0645-4E57-AD86-0B75B3B06BAD}"/>
          </ac:spMkLst>
        </pc:spChg>
      </pc:sldChg>
      <pc:sldChg chg="modSp add mod modTransition">
        <pc:chgData name="Manly Luscombe" userId="d66a401e1e7a39bf" providerId="LiveId" clId="{309D016C-030C-48D3-BF52-EC30F69B70B5}" dt="2021-09-20T23:53:19.655" v="1164"/>
        <pc:sldMkLst>
          <pc:docMk/>
          <pc:sldMk cId="2184211147" sldId="269"/>
        </pc:sldMkLst>
        <pc:spChg chg="mod">
          <ac:chgData name="Manly Luscombe" userId="d66a401e1e7a39bf" providerId="LiveId" clId="{309D016C-030C-48D3-BF52-EC30F69B70B5}" dt="2021-09-20T23:51:20.551" v="1153" actId="255"/>
          <ac:spMkLst>
            <pc:docMk/>
            <pc:sldMk cId="2184211147" sldId="269"/>
            <ac:spMk id="3" creationId="{C194FAEE-0645-4E57-AD86-0B75B3B06BAD}"/>
          </ac:spMkLst>
        </pc:spChg>
      </pc:sldChg>
      <pc:sldMasterChg chg="modTransition modSldLayout">
        <pc:chgData name="Manly Luscombe" userId="d66a401e1e7a39bf" providerId="LiveId" clId="{309D016C-030C-48D3-BF52-EC30F69B70B5}" dt="2021-09-20T23:53:19.655" v="1164"/>
        <pc:sldMasterMkLst>
          <pc:docMk/>
          <pc:sldMasterMk cId="397318369" sldId="2147483648"/>
        </pc:sldMasterMkLst>
        <pc:sldLayoutChg chg="modTransition">
          <pc:chgData name="Manly Luscombe" userId="d66a401e1e7a39bf" providerId="LiveId" clId="{309D016C-030C-48D3-BF52-EC30F69B70B5}" dt="2021-09-20T23:53:19.655" v="1164"/>
          <pc:sldLayoutMkLst>
            <pc:docMk/>
            <pc:sldMasterMk cId="397318369" sldId="2147483648"/>
            <pc:sldLayoutMk cId="183662432" sldId="2147483649"/>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732137009" sldId="2147483650"/>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2167917924" sldId="2147483651"/>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4049050188" sldId="2147483652"/>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2580915239" sldId="2147483653"/>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1708145926" sldId="2147483654"/>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1773470704" sldId="2147483655"/>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1408883115" sldId="2147483656"/>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463840726" sldId="2147483657"/>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3890942716" sldId="2147483658"/>
          </pc:sldLayoutMkLst>
        </pc:sldLayoutChg>
        <pc:sldLayoutChg chg="modTransition">
          <pc:chgData name="Manly Luscombe" userId="d66a401e1e7a39bf" providerId="LiveId" clId="{309D016C-030C-48D3-BF52-EC30F69B70B5}" dt="2021-09-20T23:53:19.655" v="1164"/>
          <pc:sldLayoutMkLst>
            <pc:docMk/>
            <pc:sldMasterMk cId="397318369" sldId="2147483648"/>
            <pc:sldLayoutMk cId="5261542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C2A4D-695B-4C6D-A62C-7A1E453AA1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F9E18B-F460-4EF2-909C-7E761B65A5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E1A1BA-723F-44BD-97A7-5F13803FD61F}"/>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3D45C34A-7029-4ED5-AFF2-1890F28573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CB3EA-15EF-4FFB-AAFD-3D6978013528}"/>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183662432"/>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E3B9-24DB-4DBF-8E02-32F9ED7623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302210-5BC6-4206-B0C0-8C9E7D7437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7FD823-0E49-4EB2-A7C8-11CC86156BDC}"/>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E29C3850-059E-410F-ADB0-6E1096509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26EB5-8C6D-4EB3-9B1B-2CC77CA48B44}"/>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3890942716"/>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023BFD-9A07-4507-A139-EE422B6A2C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CED532-229D-4823-83E3-E4A8A86E05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3FD6A7-EA43-43ED-ABC1-FF7C914CC8FF}"/>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A10A1B77-C2BE-40EE-AB4D-B97857811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423D2-C96D-4386-8A3F-A640A736727D}"/>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52615426"/>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39EDE-986B-4D08-965B-1820F091A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1D9136-7527-4F26-A417-8EFFEACB27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B8725F-0D21-400A-894D-B6BEC68837C6}"/>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6C112C9A-C551-43B4-B3F0-A55731186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36D88A-1166-4A6D-9A66-81E28ABE638F}"/>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732137009"/>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2B9F6-D23C-4BF6-B5A3-B4EB838B0C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8ADF67-D7AF-40BD-9F85-AACF825355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5C0EB9-6119-4552-BFE5-1FBEAC6FBAA6}"/>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A2FE7574-A66C-4501-BEDB-0D5A10BBE3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762AF-689B-44F0-AE8D-2AB3874422DC}"/>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2167917924"/>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D949A-42F7-4D34-9C5C-9B9F79181F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7877B6-E0DB-4DAE-90D6-AF85819589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BAD2B0-F060-4BB0-97A7-133B94FD40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B1D9E8-01C2-4423-8D5E-568D1673953D}"/>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6" name="Footer Placeholder 5">
            <a:extLst>
              <a:ext uri="{FF2B5EF4-FFF2-40B4-BE49-F238E27FC236}">
                <a16:creationId xmlns:a16="http://schemas.microsoft.com/office/drawing/2014/main" id="{ADED2A95-AE32-4315-A6D4-722EF422C1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71BD4E-3783-4B4E-98EB-C0842659B905}"/>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4049050188"/>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9F17-0E6F-4881-9026-F4F1DFC083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A6E444-A05E-4696-99AB-25E28BDB18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9C21B2-54D4-49F1-80B2-1C6440EAC5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20A549-5526-4E2F-A47F-2A560A904E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933525-07F3-47FA-9692-3A50F7019F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60EE42-319E-4051-B9FA-1785BCD2563D}"/>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8" name="Footer Placeholder 7">
            <a:extLst>
              <a:ext uri="{FF2B5EF4-FFF2-40B4-BE49-F238E27FC236}">
                <a16:creationId xmlns:a16="http://schemas.microsoft.com/office/drawing/2014/main" id="{E426E576-B1CA-4A00-BFD2-E070F59638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A3699E-629C-41DB-86A3-9D42E22C968E}"/>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2580915239"/>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91F2E-A6FC-4B2C-BCD6-5FE00D7CBB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015AA5-DCA0-45BF-BEB3-B761612BD6E8}"/>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4" name="Footer Placeholder 3">
            <a:extLst>
              <a:ext uri="{FF2B5EF4-FFF2-40B4-BE49-F238E27FC236}">
                <a16:creationId xmlns:a16="http://schemas.microsoft.com/office/drawing/2014/main" id="{63547ED9-64B0-45CB-B202-1C66BB36C4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C3CAB6-B865-4B92-A34E-3396D7A98457}"/>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1708145926"/>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470572-8A8A-4188-82AA-9F848C3977AD}"/>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3" name="Footer Placeholder 2">
            <a:extLst>
              <a:ext uri="{FF2B5EF4-FFF2-40B4-BE49-F238E27FC236}">
                <a16:creationId xmlns:a16="http://schemas.microsoft.com/office/drawing/2014/main" id="{035F663D-5B74-4BE5-A151-5BC56E4EA5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F5F8DB-62EA-4D55-804C-C22DE0A34E62}"/>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1773470704"/>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22A5-1049-468F-B32F-A20CAE46D5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E35B03-D361-4303-A11E-517E1530A1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9935D8-CFA0-47A3-B7F1-2ABFE6F6C8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5CDC69-0F88-4485-BFE7-F214B703723F}"/>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6" name="Footer Placeholder 5">
            <a:extLst>
              <a:ext uri="{FF2B5EF4-FFF2-40B4-BE49-F238E27FC236}">
                <a16:creationId xmlns:a16="http://schemas.microsoft.com/office/drawing/2014/main" id="{E35E5BA6-F94A-49A2-AAAB-E4117C8888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24BB7D-A0C5-46DF-8687-A93FA7722F81}"/>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1408883115"/>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5D00F-21EE-4043-89D8-24ECE46571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05FC54-B134-4B74-B67E-4D737ECAF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6393FF-58F3-48F8-8981-B374633001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325EB-DFE4-49FB-9BB0-3C06D66A396C}"/>
              </a:ext>
            </a:extLst>
          </p:cNvPr>
          <p:cNvSpPr>
            <a:spLocks noGrp="1"/>
          </p:cNvSpPr>
          <p:nvPr>
            <p:ph type="dt" sz="half" idx="10"/>
          </p:nvPr>
        </p:nvSpPr>
        <p:spPr/>
        <p:txBody>
          <a:bodyPr/>
          <a:lstStyle/>
          <a:p>
            <a:fld id="{1272F471-DC8A-4AA9-A032-ECC6F9A24751}" type="datetimeFigureOut">
              <a:rPr lang="en-US" smtClean="0"/>
              <a:t>9/20/2021</a:t>
            </a:fld>
            <a:endParaRPr lang="en-US"/>
          </a:p>
        </p:txBody>
      </p:sp>
      <p:sp>
        <p:nvSpPr>
          <p:cNvPr id="6" name="Footer Placeholder 5">
            <a:extLst>
              <a:ext uri="{FF2B5EF4-FFF2-40B4-BE49-F238E27FC236}">
                <a16:creationId xmlns:a16="http://schemas.microsoft.com/office/drawing/2014/main" id="{BEE880F0-9951-4872-B001-6585FA2E52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F3349-4A41-4B81-BFB2-6EE2781C9CBB}"/>
              </a:ext>
            </a:extLst>
          </p:cNvPr>
          <p:cNvSpPr>
            <a:spLocks noGrp="1"/>
          </p:cNvSpPr>
          <p:nvPr>
            <p:ph type="sldNum" sz="quarter" idx="12"/>
          </p:nvPr>
        </p:nvSpPr>
        <p:spPr/>
        <p:txBody>
          <a:bodyPr/>
          <a:lstStyle/>
          <a:p>
            <a:fld id="{37E1B4CC-198D-408B-B42B-078832876EB2}" type="slidenum">
              <a:rPr lang="en-US" smtClean="0"/>
              <a:t>‹#›</a:t>
            </a:fld>
            <a:endParaRPr lang="en-US"/>
          </a:p>
        </p:txBody>
      </p:sp>
    </p:spTree>
    <p:extLst>
      <p:ext uri="{BB962C8B-B14F-4D97-AF65-F5344CB8AC3E}">
        <p14:creationId xmlns:p14="http://schemas.microsoft.com/office/powerpoint/2010/main" val="463840726"/>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901F9C-1B6C-4EED-9A05-80EB938584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7726C8-D52B-4DE2-B41F-90078E2EA6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5D32C-C4F2-49D2-B251-FAD1F18AC5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2F471-DC8A-4AA9-A032-ECC6F9A24751}" type="datetimeFigureOut">
              <a:rPr lang="en-US" smtClean="0"/>
              <a:t>9/20/2021</a:t>
            </a:fld>
            <a:endParaRPr lang="en-US"/>
          </a:p>
        </p:txBody>
      </p:sp>
      <p:sp>
        <p:nvSpPr>
          <p:cNvPr id="5" name="Footer Placeholder 4">
            <a:extLst>
              <a:ext uri="{FF2B5EF4-FFF2-40B4-BE49-F238E27FC236}">
                <a16:creationId xmlns:a16="http://schemas.microsoft.com/office/drawing/2014/main" id="{63C95643-A37B-4B17-9841-CDDBD5D9E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8EBCB8-7E3F-46F4-9D01-A80681CB90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1B4CC-198D-408B-B42B-078832876EB2}" type="slidenum">
              <a:rPr lang="en-US" smtClean="0"/>
              <a:t>‹#›</a:t>
            </a:fld>
            <a:endParaRPr lang="en-US"/>
          </a:p>
        </p:txBody>
      </p:sp>
    </p:spTree>
    <p:extLst>
      <p:ext uri="{BB962C8B-B14F-4D97-AF65-F5344CB8AC3E}">
        <p14:creationId xmlns:p14="http://schemas.microsoft.com/office/powerpoint/2010/main" val="397318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CF30BBC-F7EB-44B5-8DD8-2C80FDA15A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34506"/>
          </a:xfrm>
          <a:prstGeom prst="rect">
            <a:avLst/>
          </a:prstGeom>
        </p:spPr>
      </p:pic>
      <p:sp>
        <p:nvSpPr>
          <p:cNvPr id="2" name="Title 1">
            <a:extLst>
              <a:ext uri="{FF2B5EF4-FFF2-40B4-BE49-F238E27FC236}">
                <a16:creationId xmlns:a16="http://schemas.microsoft.com/office/drawing/2014/main" id="{0B9A05DD-DEBB-4270-AFD7-3ABC33ED9722}"/>
              </a:ext>
            </a:extLst>
          </p:cNvPr>
          <p:cNvSpPr>
            <a:spLocks noGrp="1"/>
          </p:cNvSpPr>
          <p:nvPr>
            <p:ph type="ctrTitle"/>
          </p:nvPr>
        </p:nvSpPr>
        <p:spPr>
          <a:xfrm>
            <a:off x="0" y="23495"/>
            <a:ext cx="4586068" cy="3249792"/>
          </a:xfrm>
        </p:spPr>
        <p:txBody>
          <a:bodyPr>
            <a:normAutofit fontScale="90000"/>
          </a:bodyPr>
          <a:lstStyle/>
          <a:p>
            <a:pPr algn="l"/>
            <a:r>
              <a:rPr lang="en-US" dirty="0">
                <a:latin typeface="Arial Black" panose="020B0A04020102020204" pitchFamily="34" charset="0"/>
              </a:rPr>
              <a:t>WEALTHY PEOPLE</a:t>
            </a:r>
            <a:br>
              <a:rPr lang="en-US" dirty="0">
                <a:latin typeface="Arial Black" panose="020B0A04020102020204" pitchFamily="34" charset="0"/>
              </a:rPr>
            </a:br>
            <a:r>
              <a:rPr lang="en-US" dirty="0">
                <a:latin typeface="Arial Black" panose="020B0A04020102020204" pitchFamily="34" charset="0"/>
              </a:rPr>
              <a:t>PAY NO TAXES</a:t>
            </a:r>
          </a:p>
        </p:txBody>
      </p:sp>
    </p:spTree>
    <p:extLst>
      <p:ext uri="{BB962C8B-B14F-4D97-AF65-F5344CB8AC3E}">
        <p14:creationId xmlns:p14="http://schemas.microsoft.com/office/powerpoint/2010/main" val="3420959240"/>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SAVINGS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TREASURE</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(1 Timothy 6:19)  storing up for themselves a good foundation for the time to come, that they may lay hold on eternal life. </a:t>
            </a:r>
          </a:p>
          <a:p>
            <a:endParaRPr lang="en-US" sz="3600" dirty="0">
              <a:solidFill>
                <a:schemeClr val="bg1"/>
              </a:solidFill>
              <a:latin typeface="Verdana" panose="020B0604030504040204" pitchFamily="34" charset="0"/>
            </a:endParaRPr>
          </a:p>
          <a:p>
            <a:r>
              <a:rPr lang="en-US" sz="3600" b="0" i="0" u="none" strike="noStrike" baseline="0" dirty="0">
                <a:solidFill>
                  <a:schemeClr val="bg1"/>
                </a:solidFill>
                <a:latin typeface="Verdana" panose="020B0604030504040204" pitchFamily="34" charset="0"/>
              </a:rPr>
              <a:t>(1 Peter 1:4)  to an inheritance incorruptible and undefiled and that does not fade away, reserved in heaven for you,</a:t>
            </a:r>
          </a:p>
        </p:txBody>
      </p:sp>
    </p:spTree>
    <p:extLst>
      <p:ext uri="{BB962C8B-B14F-4D97-AF65-F5344CB8AC3E}">
        <p14:creationId xmlns:p14="http://schemas.microsoft.com/office/powerpoint/2010/main" val="748037833"/>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JEWLERY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CROWN</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(James 1:12)  Blessed </a:t>
            </a:r>
            <a:r>
              <a:rPr lang="en-US" sz="3200" b="0" i="1" u="none" strike="noStrike" baseline="0" dirty="0">
                <a:solidFill>
                  <a:schemeClr val="bg1"/>
                </a:solidFill>
                <a:latin typeface="Verdana" panose="020B0604030504040204" pitchFamily="34" charset="0"/>
              </a:rPr>
              <a:t>is</a:t>
            </a:r>
            <a:r>
              <a:rPr lang="en-US" sz="3200" b="0" i="0" u="none" strike="noStrike" baseline="0" dirty="0">
                <a:solidFill>
                  <a:schemeClr val="bg1"/>
                </a:solidFill>
                <a:latin typeface="Verdana" panose="020B0604030504040204" pitchFamily="34" charset="0"/>
              </a:rPr>
              <a:t> the man who endures temptation; for when he has been approved, he will receive the crown of life which the Lord has promised to those who love Him.</a:t>
            </a:r>
          </a:p>
          <a:p>
            <a:r>
              <a:rPr lang="en-US" sz="3200" b="0" i="0" u="none" strike="noStrike" baseline="0" dirty="0">
                <a:solidFill>
                  <a:schemeClr val="bg1"/>
                </a:solidFill>
                <a:latin typeface="Verdana" panose="020B0604030504040204" pitchFamily="34" charset="0"/>
              </a:rPr>
              <a:t>(2 Timothy 4:8)  Finally, there is laid up for me the crown of righteousness, which the Lord, the righteous Judge, will give to me on that Day, and not to me only but also to all who have loved His appearing.</a:t>
            </a:r>
          </a:p>
        </p:txBody>
      </p:sp>
    </p:spTree>
    <p:extLst>
      <p:ext uri="{BB962C8B-B14F-4D97-AF65-F5344CB8AC3E}">
        <p14:creationId xmlns:p14="http://schemas.microsoft.com/office/powerpoint/2010/main" val="2349227742"/>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THINGS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BLESSINGS</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Forgiveness of sins – Acts 2:38</a:t>
            </a:r>
          </a:p>
          <a:p>
            <a:pPr marR="0" algn="l" rtl="0"/>
            <a:r>
              <a:rPr lang="en-US" sz="3600" dirty="0">
                <a:solidFill>
                  <a:schemeClr val="bg1"/>
                </a:solidFill>
                <a:latin typeface="Verdana" panose="020B0604030504040204" pitchFamily="34" charset="0"/>
              </a:rPr>
              <a:t>Walk in newness of life – Romans 6:4</a:t>
            </a:r>
          </a:p>
          <a:p>
            <a:pPr marR="0" algn="l" rtl="0"/>
            <a:r>
              <a:rPr lang="en-US" sz="3600" b="0" i="0" u="none" strike="noStrike" baseline="0" dirty="0">
                <a:solidFill>
                  <a:schemeClr val="bg1"/>
                </a:solidFill>
                <a:latin typeface="Verdana" panose="020B0604030504040204" pitchFamily="34" charset="0"/>
              </a:rPr>
              <a:t>Hope of eternal life – John 3:16</a:t>
            </a:r>
          </a:p>
          <a:p>
            <a:pPr marR="0" algn="l" rtl="0"/>
            <a:r>
              <a:rPr lang="en-US" sz="3600" dirty="0">
                <a:solidFill>
                  <a:schemeClr val="bg1"/>
                </a:solidFill>
                <a:latin typeface="Verdana" panose="020B0604030504040204" pitchFamily="34" charset="0"/>
              </a:rPr>
              <a:t>Peace that passes understanding – Philippians 4:7</a:t>
            </a:r>
          </a:p>
          <a:p>
            <a:pPr marR="0" algn="l" rtl="0"/>
            <a:r>
              <a:rPr lang="en-US" sz="3600" b="0" i="0" u="none" strike="noStrike" baseline="0" dirty="0">
                <a:solidFill>
                  <a:schemeClr val="bg1"/>
                </a:solidFill>
                <a:latin typeface="Verdana" panose="020B0604030504040204" pitchFamily="34" charset="0"/>
              </a:rPr>
              <a:t>Joy unspeakable – 1 Peter 1:8</a:t>
            </a:r>
          </a:p>
          <a:p>
            <a:pPr marR="0" algn="l" rtl="0"/>
            <a:r>
              <a:rPr lang="en-US" sz="3600" dirty="0">
                <a:solidFill>
                  <a:schemeClr val="bg1"/>
                </a:solidFill>
                <a:latin typeface="Verdana" panose="020B0604030504040204" pitchFamily="34" charset="0"/>
              </a:rPr>
              <a:t>A song in the night – Psalm 42:8</a:t>
            </a:r>
          </a:p>
        </p:txBody>
      </p:sp>
    </p:spTree>
    <p:extLst>
      <p:ext uri="{BB962C8B-B14F-4D97-AF65-F5344CB8AC3E}">
        <p14:creationId xmlns:p14="http://schemas.microsoft.com/office/powerpoint/2010/main" val="2456873347"/>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How wealthy are you?</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L="742950" marR="0" indent="-742950" algn="l" rtl="0">
              <a:buFont typeface="+mj-lt"/>
              <a:buAutoNum type="arabicPeriod"/>
            </a:pPr>
            <a:r>
              <a:rPr lang="en-US" sz="4400" b="0" i="0" u="none" strike="noStrike" baseline="0" dirty="0">
                <a:solidFill>
                  <a:schemeClr val="bg1"/>
                </a:solidFill>
                <a:latin typeface="Verdana" panose="020B0604030504040204" pitchFamily="34" charset="0"/>
              </a:rPr>
              <a:t>Christian</a:t>
            </a:r>
          </a:p>
          <a:p>
            <a:pPr marL="742950" marR="0" indent="-742950" algn="l" rtl="0">
              <a:buFont typeface="+mj-lt"/>
              <a:buAutoNum type="arabicPeriod"/>
            </a:pPr>
            <a:r>
              <a:rPr lang="en-US" sz="4400" dirty="0">
                <a:solidFill>
                  <a:schemeClr val="bg1"/>
                </a:solidFill>
                <a:latin typeface="Verdana" panose="020B0604030504040204" pitchFamily="34" charset="0"/>
              </a:rPr>
              <a:t>Everlasting life</a:t>
            </a:r>
          </a:p>
          <a:p>
            <a:pPr marL="742950" marR="0" indent="-742950" algn="l" rtl="0">
              <a:buFont typeface="+mj-lt"/>
              <a:buAutoNum type="arabicPeriod"/>
            </a:pPr>
            <a:r>
              <a:rPr lang="en-US" sz="4400" dirty="0">
                <a:solidFill>
                  <a:schemeClr val="bg1"/>
                </a:solidFill>
                <a:latin typeface="Verdana" panose="020B0604030504040204" pitchFamily="34" charset="0"/>
              </a:rPr>
              <a:t>Mansion in heaven</a:t>
            </a:r>
          </a:p>
          <a:p>
            <a:pPr marL="742950" marR="0" indent="-742950" algn="l" rtl="0">
              <a:buFont typeface="+mj-lt"/>
              <a:buAutoNum type="arabicPeriod"/>
            </a:pPr>
            <a:r>
              <a:rPr lang="en-US" sz="4400" dirty="0">
                <a:solidFill>
                  <a:schemeClr val="bg1"/>
                </a:solidFill>
                <a:latin typeface="Verdana" panose="020B0604030504040204" pitchFamily="34" charset="0"/>
              </a:rPr>
              <a:t>Peace of mind</a:t>
            </a:r>
          </a:p>
          <a:p>
            <a:pPr marL="742950" marR="0" indent="-742950" algn="l" rtl="0">
              <a:buFont typeface="+mj-lt"/>
              <a:buAutoNum type="arabicPeriod"/>
            </a:pPr>
            <a:r>
              <a:rPr lang="en-US" sz="4400" dirty="0">
                <a:solidFill>
                  <a:schemeClr val="bg1"/>
                </a:solidFill>
                <a:latin typeface="Verdana" panose="020B0604030504040204" pitchFamily="34" charset="0"/>
              </a:rPr>
              <a:t>Joy down in my heart</a:t>
            </a:r>
          </a:p>
        </p:txBody>
      </p:sp>
    </p:spTree>
    <p:extLst>
      <p:ext uri="{BB962C8B-B14F-4D97-AF65-F5344CB8AC3E}">
        <p14:creationId xmlns:p14="http://schemas.microsoft.com/office/powerpoint/2010/main" val="3951496908"/>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How wealthy are you?</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L="742950" marR="0" indent="-742950" algn="l" rtl="0">
              <a:buFont typeface="+mj-lt"/>
              <a:buAutoNum type="arabicPeriod" startAt="6"/>
            </a:pPr>
            <a:r>
              <a:rPr lang="en-US" sz="4400" dirty="0">
                <a:solidFill>
                  <a:schemeClr val="bg1"/>
                </a:solidFill>
                <a:latin typeface="Verdana" panose="020B0604030504040204" pitchFamily="34" charset="0"/>
              </a:rPr>
              <a:t>Love of God</a:t>
            </a:r>
          </a:p>
          <a:p>
            <a:pPr marL="742950" marR="0" indent="-742950" algn="l" rtl="0">
              <a:buFont typeface="+mj-lt"/>
              <a:buAutoNum type="arabicPeriod" startAt="6"/>
            </a:pPr>
            <a:r>
              <a:rPr lang="en-US" sz="4400" dirty="0">
                <a:solidFill>
                  <a:schemeClr val="bg1"/>
                </a:solidFill>
                <a:latin typeface="Verdana" panose="020B0604030504040204" pitchFamily="34" charset="0"/>
              </a:rPr>
              <a:t>Spouse and family</a:t>
            </a:r>
          </a:p>
          <a:p>
            <a:pPr marL="742950" marR="0" indent="-742950" algn="l" rtl="0">
              <a:buFont typeface="+mj-lt"/>
              <a:buAutoNum type="arabicPeriod" startAt="6"/>
            </a:pPr>
            <a:r>
              <a:rPr lang="en-US" sz="4400" dirty="0">
                <a:solidFill>
                  <a:schemeClr val="bg1"/>
                </a:solidFill>
                <a:latin typeface="Verdana" panose="020B0604030504040204" pitchFamily="34" charset="0"/>
              </a:rPr>
              <a:t>True and loyal friends</a:t>
            </a:r>
          </a:p>
          <a:p>
            <a:pPr marL="742950" marR="0" indent="-742950" algn="l" rtl="0">
              <a:buFont typeface="+mj-lt"/>
              <a:buAutoNum type="arabicPeriod" startAt="6"/>
            </a:pPr>
            <a:r>
              <a:rPr lang="en-US" sz="4400" dirty="0">
                <a:solidFill>
                  <a:schemeClr val="bg1"/>
                </a:solidFill>
                <a:latin typeface="Verdana" panose="020B0604030504040204" pitchFamily="34" charset="0"/>
              </a:rPr>
              <a:t>Crown of life</a:t>
            </a:r>
          </a:p>
          <a:p>
            <a:pPr marL="742950" marR="0" indent="-742950" algn="l" rtl="0">
              <a:buFont typeface="+mj-lt"/>
              <a:buAutoNum type="arabicPeriod" startAt="6"/>
            </a:pPr>
            <a:r>
              <a:rPr lang="en-US" sz="4400" dirty="0">
                <a:solidFill>
                  <a:schemeClr val="bg1"/>
                </a:solidFill>
                <a:latin typeface="Verdana" panose="020B0604030504040204" pitchFamily="34" charset="0"/>
              </a:rPr>
              <a:t>A Great Physician to care for me</a:t>
            </a:r>
          </a:p>
        </p:txBody>
      </p:sp>
    </p:spTree>
    <p:extLst>
      <p:ext uri="{BB962C8B-B14F-4D97-AF65-F5344CB8AC3E}">
        <p14:creationId xmlns:p14="http://schemas.microsoft.com/office/powerpoint/2010/main" val="2184211147"/>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E62F0-7E5E-4AE9-A7A3-74C51A5521AF}"/>
              </a:ext>
            </a:extLst>
          </p:cNvPr>
          <p:cNvSpPr>
            <a:spLocks noGrp="1"/>
          </p:cNvSpPr>
          <p:nvPr>
            <p:ph type="title"/>
          </p:nvPr>
        </p:nvSpPr>
        <p:spPr/>
        <p:txBody>
          <a:bodyPr/>
          <a:lstStyle/>
          <a:p>
            <a:r>
              <a:rPr lang="en-US" dirty="0">
                <a:solidFill>
                  <a:schemeClr val="bg1"/>
                </a:solidFill>
                <a:latin typeface="Arial Black" panose="020B0A04020102020204" pitchFamily="34" charset="0"/>
              </a:rPr>
              <a:t>Jesus paid taxes</a:t>
            </a:r>
          </a:p>
        </p:txBody>
      </p:sp>
      <p:sp>
        <p:nvSpPr>
          <p:cNvPr id="3" name="Content Placeholder 2">
            <a:extLst>
              <a:ext uri="{FF2B5EF4-FFF2-40B4-BE49-F238E27FC236}">
                <a16:creationId xmlns:a16="http://schemas.microsoft.com/office/drawing/2014/main" id="{6F65627D-6D97-426C-9BEB-227FBBED4849}"/>
              </a:ext>
            </a:extLst>
          </p:cNvPr>
          <p:cNvSpPr>
            <a:spLocks noGrp="1"/>
          </p:cNvSpPr>
          <p:nvPr>
            <p:ph idx="1"/>
          </p:nvPr>
        </p:nvSpPr>
        <p:spPr>
          <a:xfrm>
            <a:off x="281354" y="1434905"/>
            <a:ext cx="11605846" cy="5057970"/>
          </a:xfrm>
        </p:spPr>
        <p:txBody>
          <a:bodyPr>
            <a:noAutofit/>
          </a:bodyPr>
          <a:lstStyle/>
          <a:p>
            <a:pPr marR="0" algn="l" rtl="0"/>
            <a:r>
              <a:rPr lang="en-US" b="0" i="0" u="none" strike="noStrike" baseline="0" dirty="0">
                <a:solidFill>
                  <a:schemeClr val="bg1"/>
                </a:solidFill>
                <a:latin typeface="Verdana" panose="020B0604030504040204" pitchFamily="34" charset="0"/>
              </a:rPr>
              <a:t>(Matthew 17:24)  When they had come to Capernaum, those who received the </a:t>
            </a:r>
            <a:r>
              <a:rPr lang="en-US" b="0" i="1" u="none" strike="noStrike" baseline="0" dirty="0">
                <a:solidFill>
                  <a:schemeClr val="bg1"/>
                </a:solidFill>
                <a:latin typeface="Verdana" panose="020B0604030504040204" pitchFamily="34" charset="0"/>
              </a:rPr>
              <a:t>temple</a:t>
            </a:r>
            <a:r>
              <a:rPr lang="en-US" b="0" i="0" u="none" strike="noStrike" baseline="0" dirty="0">
                <a:solidFill>
                  <a:schemeClr val="bg1"/>
                </a:solidFill>
                <a:latin typeface="Verdana" panose="020B0604030504040204" pitchFamily="34" charset="0"/>
              </a:rPr>
              <a:t> tax came to Peter and said, "Does your Teacher not pay the </a:t>
            </a:r>
            <a:r>
              <a:rPr lang="en-US" b="0" i="1" u="none" strike="noStrike" baseline="0" dirty="0">
                <a:solidFill>
                  <a:schemeClr val="bg1"/>
                </a:solidFill>
                <a:latin typeface="Verdana" panose="020B0604030504040204" pitchFamily="34" charset="0"/>
              </a:rPr>
              <a:t>temple</a:t>
            </a:r>
            <a:r>
              <a:rPr lang="en-US" b="0" i="0" u="none" strike="noStrike" baseline="0" dirty="0">
                <a:solidFill>
                  <a:schemeClr val="bg1"/>
                </a:solidFill>
                <a:latin typeface="Verdana" panose="020B0604030504040204" pitchFamily="34" charset="0"/>
              </a:rPr>
              <a:t> tax?“ (25)  He said, "Yes." And when he had come into the house, Jesus anticipated him, saying, "What do you think, Simon? From whom do the kings of the earth take customs or taxes, from their sons or from strangers?“ (26)  Peter said to Him, "From strangers." Jesus said to him, "Then the sons are free. (27) Nevertheless, lest we offend them, go to the sea, cast in a hook, and take the fish that comes up first. And when you have opened its mouth, you will find a piece of money; take that and give it to them for Me and you."</a:t>
            </a:r>
          </a:p>
        </p:txBody>
      </p:sp>
    </p:spTree>
    <p:extLst>
      <p:ext uri="{BB962C8B-B14F-4D97-AF65-F5344CB8AC3E}">
        <p14:creationId xmlns:p14="http://schemas.microsoft.com/office/powerpoint/2010/main" val="2293776785"/>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p:txBody>
          <a:bodyPr/>
          <a:lstStyle/>
          <a:p>
            <a:r>
              <a:rPr lang="en-US" dirty="0">
                <a:solidFill>
                  <a:schemeClr val="bg1"/>
                </a:solidFill>
              </a:rPr>
              <a:t>Pay the tax that is due!</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r>
              <a:rPr lang="en-US" b="0" i="0" u="none" strike="noStrike" baseline="0" dirty="0">
                <a:solidFill>
                  <a:schemeClr val="bg1"/>
                </a:solidFill>
                <a:latin typeface="Verdana" panose="020B0604030504040204" pitchFamily="34" charset="0"/>
              </a:rPr>
              <a:t>Jesus paid taxes.</a:t>
            </a:r>
          </a:p>
          <a:p>
            <a:r>
              <a:rPr lang="en-US" dirty="0">
                <a:solidFill>
                  <a:schemeClr val="bg1"/>
                </a:solidFill>
                <a:latin typeface="Verdana" panose="020B0604030504040204" pitchFamily="34" charset="0"/>
              </a:rPr>
              <a:t>Many followers of Jesus were tax collectors.</a:t>
            </a:r>
            <a:endParaRPr lang="en-US" b="0" i="0" u="none" strike="noStrike" baseline="0" dirty="0">
              <a:solidFill>
                <a:schemeClr val="bg1"/>
              </a:solidFill>
              <a:latin typeface="Verdana" panose="020B0604030504040204" pitchFamily="34" charset="0"/>
            </a:endParaRPr>
          </a:p>
          <a:p>
            <a:r>
              <a:rPr lang="en-US" dirty="0">
                <a:solidFill>
                  <a:schemeClr val="bg1"/>
                </a:solidFill>
                <a:latin typeface="Verdana" panose="020B0604030504040204" pitchFamily="34" charset="0"/>
              </a:rPr>
              <a:t>We are commanded to pay our taxes. </a:t>
            </a:r>
          </a:p>
          <a:p>
            <a:endParaRPr lang="en-US" dirty="0">
              <a:solidFill>
                <a:schemeClr val="bg1"/>
              </a:solidFill>
              <a:latin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(Romans 13:6)  For because of this you also pay taxes, for they are God's ministers attending continually to this very thing. (7)  Render therefore to all their due: taxes to whom taxes </a:t>
            </a:r>
            <a:r>
              <a:rPr lang="en-US" b="0" i="1" u="none" strike="noStrike" baseline="0" dirty="0">
                <a:solidFill>
                  <a:schemeClr val="bg1"/>
                </a:solidFill>
                <a:latin typeface="Verdana" panose="020B0604030504040204" pitchFamily="34" charset="0"/>
              </a:rPr>
              <a:t>are due,</a:t>
            </a:r>
            <a:r>
              <a:rPr lang="en-US" b="0" i="0" u="none" strike="noStrike" baseline="0" dirty="0">
                <a:solidFill>
                  <a:schemeClr val="bg1"/>
                </a:solidFill>
                <a:latin typeface="Verdana" panose="020B0604030504040204" pitchFamily="34" charset="0"/>
              </a:rPr>
              <a:t> customs to whom customs, fear to whom fear, honor to whom honor.</a:t>
            </a:r>
          </a:p>
          <a:p>
            <a:endParaRPr lang="en-US" dirty="0">
              <a:solidFill>
                <a:schemeClr val="bg1"/>
              </a:solidFill>
            </a:endParaRPr>
          </a:p>
        </p:txBody>
      </p:sp>
    </p:spTree>
    <p:extLst>
      <p:ext uri="{BB962C8B-B14F-4D97-AF65-F5344CB8AC3E}">
        <p14:creationId xmlns:p14="http://schemas.microsoft.com/office/powerpoint/2010/main" val="2215479784"/>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p:txBody>
          <a:bodyPr/>
          <a:lstStyle/>
          <a:p>
            <a:r>
              <a:rPr lang="en-US" dirty="0">
                <a:solidFill>
                  <a:schemeClr val="bg1"/>
                </a:solidFill>
              </a:rPr>
              <a:t>Are you rich without money?</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lstStyle/>
          <a:p>
            <a:r>
              <a:rPr lang="en-US" sz="3600" b="0" i="0" u="none" strike="noStrike" baseline="0" dirty="0">
                <a:solidFill>
                  <a:schemeClr val="bg1"/>
                </a:solidFill>
                <a:latin typeface="Verdana" panose="020B0604030504040204" pitchFamily="34" charset="0"/>
              </a:rPr>
              <a:t>(Revelation 2:9)  "I know your works, tribulation, and poverty (but you are rich); and </a:t>
            </a:r>
            <a:r>
              <a:rPr lang="en-US" sz="3600" b="0" i="1" u="none" strike="noStrike" baseline="0" dirty="0">
                <a:solidFill>
                  <a:schemeClr val="bg1"/>
                </a:solidFill>
                <a:latin typeface="Verdana" panose="020B0604030504040204" pitchFamily="34" charset="0"/>
              </a:rPr>
              <a:t>I know</a:t>
            </a:r>
            <a:r>
              <a:rPr lang="en-US" sz="3600" b="0" i="0" u="none" strike="noStrike" baseline="0" dirty="0">
                <a:solidFill>
                  <a:schemeClr val="bg1"/>
                </a:solidFill>
                <a:latin typeface="Verdana" panose="020B0604030504040204" pitchFamily="34" charset="0"/>
              </a:rPr>
              <a:t> the blasphemy of those who say they are Jews and are not, but </a:t>
            </a:r>
            <a:r>
              <a:rPr lang="en-US" sz="3600" b="0" i="1" u="none" strike="noStrike" baseline="0" dirty="0">
                <a:solidFill>
                  <a:schemeClr val="bg1"/>
                </a:solidFill>
                <a:latin typeface="Verdana" panose="020B0604030504040204" pitchFamily="34" charset="0"/>
              </a:rPr>
              <a:t>are</a:t>
            </a:r>
            <a:r>
              <a:rPr lang="en-US" sz="3600" b="0" i="0" u="none" strike="noStrike" baseline="0" dirty="0">
                <a:solidFill>
                  <a:schemeClr val="bg1"/>
                </a:solidFill>
                <a:latin typeface="Verdana" panose="020B0604030504040204" pitchFamily="34" charset="0"/>
              </a:rPr>
              <a:t> a synagogue of Satan.</a:t>
            </a:r>
          </a:p>
          <a:p>
            <a:r>
              <a:rPr lang="en-US" sz="3600" dirty="0">
                <a:solidFill>
                  <a:schemeClr val="bg1"/>
                </a:solidFill>
                <a:latin typeface="Verdana" panose="020B0604030504040204" pitchFamily="34" charset="0"/>
              </a:rPr>
              <a:t>There are some ways we are rich - - - and we pay no taxes on our wealth!</a:t>
            </a:r>
            <a:endParaRPr lang="en-US" sz="36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4247766617"/>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p:txBody>
          <a:bodyPr/>
          <a:lstStyle/>
          <a:p>
            <a:r>
              <a:rPr lang="en-US" b="1" dirty="0">
                <a:solidFill>
                  <a:schemeClr val="bg1"/>
                </a:solidFill>
                <a:latin typeface="Arial Black" panose="020B0A04020102020204" pitchFamily="34" charset="0"/>
              </a:rPr>
              <a:t>WE PAY TAX ON OUR HOUSE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MANSION</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(John 14:2)  In My Father's house are many mansions; if </a:t>
            </a:r>
            <a:r>
              <a:rPr lang="en-US" sz="3600" b="0" i="1" u="none" strike="noStrike" baseline="0" dirty="0">
                <a:solidFill>
                  <a:schemeClr val="bg1"/>
                </a:solidFill>
                <a:latin typeface="Verdana" panose="020B0604030504040204" pitchFamily="34" charset="0"/>
              </a:rPr>
              <a:t>it were</a:t>
            </a:r>
            <a:r>
              <a:rPr lang="en-US" sz="3600" b="0" i="0" u="none" strike="noStrike" baseline="0" dirty="0">
                <a:solidFill>
                  <a:schemeClr val="bg1"/>
                </a:solidFill>
                <a:latin typeface="Verdana" panose="020B0604030504040204" pitchFamily="34" charset="0"/>
              </a:rPr>
              <a:t> not </a:t>
            </a:r>
            <a:r>
              <a:rPr lang="en-US" sz="3600" b="0" i="1" u="none" strike="noStrike" baseline="0" dirty="0">
                <a:solidFill>
                  <a:schemeClr val="bg1"/>
                </a:solidFill>
                <a:latin typeface="Verdana" panose="020B0604030504040204" pitchFamily="34" charset="0"/>
              </a:rPr>
              <a:t>so,</a:t>
            </a:r>
            <a:r>
              <a:rPr lang="en-US" sz="3600" b="0" i="0" u="none" strike="noStrike" baseline="0" dirty="0">
                <a:solidFill>
                  <a:schemeClr val="bg1"/>
                </a:solidFill>
                <a:latin typeface="Verdana" panose="020B0604030504040204" pitchFamily="34" charset="0"/>
              </a:rPr>
              <a:t> I would have told you. I go to prepare a place for you. (3)  And if I go and prepare a place for you, I will come again and receive you to Myself; that where I am, </a:t>
            </a:r>
            <a:r>
              <a:rPr lang="en-US" sz="3600" b="0" i="1" u="none" strike="noStrike" baseline="0" dirty="0">
                <a:solidFill>
                  <a:schemeClr val="bg1"/>
                </a:solidFill>
                <a:latin typeface="Verdana" panose="020B0604030504040204" pitchFamily="34" charset="0"/>
              </a:rPr>
              <a:t>there</a:t>
            </a:r>
            <a:r>
              <a:rPr lang="en-US" sz="3600" b="0" i="0" u="none" strike="noStrike" baseline="0" dirty="0">
                <a:solidFill>
                  <a:schemeClr val="bg1"/>
                </a:solidFill>
                <a:latin typeface="Verdana" panose="020B0604030504040204" pitchFamily="34" charset="0"/>
              </a:rPr>
              <a:t> you may be also.</a:t>
            </a:r>
          </a:p>
          <a:p>
            <a:pPr marR="0" algn="l" rtl="0"/>
            <a:endParaRPr lang="en-US"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367617891"/>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p:txBody>
          <a:bodyPr/>
          <a:lstStyle/>
          <a:p>
            <a:r>
              <a:rPr lang="en-US" b="1" dirty="0">
                <a:solidFill>
                  <a:schemeClr val="bg1"/>
                </a:solidFill>
                <a:latin typeface="Arial Black" panose="020B0A04020102020204" pitchFamily="34" charset="0"/>
              </a:rPr>
              <a:t>WE PAY TAX ON OUR HOUSE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MANSION</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(2 Corinthians 5:1)  For we know that if our earthly house, </a:t>
            </a:r>
            <a:r>
              <a:rPr lang="en-US" sz="3200" b="0" i="1" u="none" strike="noStrike" baseline="0" dirty="0">
                <a:solidFill>
                  <a:schemeClr val="bg1"/>
                </a:solidFill>
                <a:latin typeface="Verdana" panose="020B0604030504040204" pitchFamily="34" charset="0"/>
              </a:rPr>
              <a:t>this</a:t>
            </a:r>
            <a:r>
              <a:rPr lang="en-US" sz="3200" b="0" i="0" u="none" strike="noStrike" baseline="0" dirty="0">
                <a:solidFill>
                  <a:schemeClr val="bg1"/>
                </a:solidFill>
                <a:latin typeface="Verdana" panose="020B0604030504040204" pitchFamily="34" charset="0"/>
              </a:rPr>
              <a:t> tent, is destroyed, we have a building from God, a house not made with hands, eternal in the heavens.</a:t>
            </a:r>
          </a:p>
          <a:p>
            <a:pPr marR="0" algn="l" rtl="0"/>
            <a:r>
              <a:rPr lang="en-US" sz="3200" b="0" i="0" u="none" strike="noStrike" baseline="0" dirty="0">
                <a:solidFill>
                  <a:schemeClr val="bg1"/>
                </a:solidFill>
                <a:latin typeface="Verdana" panose="020B0604030504040204" pitchFamily="34" charset="0"/>
              </a:rPr>
              <a:t>One day we will move into the mansion.</a:t>
            </a:r>
          </a:p>
          <a:p>
            <a:r>
              <a:rPr lang="en-US" sz="3200" b="0" i="0" u="none" strike="noStrike" baseline="0" dirty="0">
                <a:solidFill>
                  <a:schemeClr val="bg1"/>
                </a:solidFill>
                <a:latin typeface="Verdana" panose="020B0604030504040204" pitchFamily="34" charset="0"/>
              </a:rPr>
              <a:t>(1 Thessalonians 4:17)  Then we who are alive </a:t>
            </a:r>
            <a:r>
              <a:rPr lang="en-US" sz="3200" b="0" i="1" u="none" strike="noStrike" baseline="0" dirty="0">
                <a:solidFill>
                  <a:schemeClr val="bg1"/>
                </a:solidFill>
                <a:latin typeface="Verdana" panose="020B0604030504040204" pitchFamily="34" charset="0"/>
              </a:rPr>
              <a:t>and</a:t>
            </a:r>
            <a:r>
              <a:rPr lang="en-US" sz="3200" b="0" i="0" u="none" strike="noStrike" baseline="0" dirty="0">
                <a:solidFill>
                  <a:schemeClr val="bg1"/>
                </a:solidFill>
                <a:latin typeface="Verdana" panose="020B0604030504040204" pitchFamily="34" charset="0"/>
              </a:rPr>
              <a:t> remain shall be caught up together with them in the clouds to meet the Lord in the air. And thus we shall always be with the Lord.</a:t>
            </a:r>
          </a:p>
        </p:txBody>
      </p:sp>
    </p:spTree>
    <p:extLst>
      <p:ext uri="{BB962C8B-B14F-4D97-AF65-F5344CB8AC3E}">
        <p14:creationId xmlns:p14="http://schemas.microsoft.com/office/powerpoint/2010/main" val="3716193019"/>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SAVINGS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TREASURE</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(Matthew 6:19)  "Do not lay up for yourselves treasures on earth, where moth and rust destroy and where thieves break in and steal; (20)  but lay up for yourselves treasures in heaven, where neither moth nor rust destroys and where thieves do not break in and steal. (21)  For where your treasure is, there your heart will be also.</a:t>
            </a:r>
          </a:p>
        </p:txBody>
      </p:sp>
    </p:spTree>
    <p:extLst>
      <p:ext uri="{BB962C8B-B14F-4D97-AF65-F5344CB8AC3E}">
        <p14:creationId xmlns:p14="http://schemas.microsoft.com/office/powerpoint/2010/main" val="3876807753"/>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SAVINGS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TREASURE</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(Matthew 19:21)  Jesus said to him, "If you want to be perfect, go, sell what you have and give to the poor, and you will have treasure in heaven; and come, follow Me.“ (22)  But when the young man heard that saying, he went away sorrowful, for he had great possessions.</a:t>
            </a:r>
          </a:p>
        </p:txBody>
      </p:sp>
    </p:spTree>
    <p:extLst>
      <p:ext uri="{BB962C8B-B14F-4D97-AF65-F5344CB8AC3E}">
        <p14:creationId xmlns:p14="http://schemas.microsoft.com/office/powerpoint/2010/main" val="3856009653"/>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2BD5-CF42-41E8-A909-DAC9B1E70C64}"/>
              </a:ext>
            </a:extLst>
          </p:cNvPr>
          <p:cNvSpPr>
            <a:spLocks noGrp="1"/>
          </p:cNvSpPr>
          <p:nvPr>
            <p:ph type="title"/>
          </p:nvPr>
        </p:nvSpPr>
        <p:spPr>
          <a:xfrm>
            <a:off x="838200" y="365125"/>
            <a:ext cx="11049000" cy="1325563"/>
          </a:xfrm>
        </p:spPr>
        <p:txBody>
          <a:bodyPr>
            <a:normAutofit/>
          </a:bodyPr>
          <a:lstStyle/>
          <a:p>
            <a:r>
              <a:rPr lang="en-US" b="1" dirty="0">
                <a:solidFill>
                  <a:schemeClr val="bg1"/>
                </a:solidFill>
                <a:latin typeface="Arial Black" panose="020B0A04020102020204" pitchFamily="34" charset="0"/>
              </a:rPr>
              <a:t>WE PAY TAX ON OUR SAVINGS - - -</a:t>
            </a:r>
            <a:br>
              <a:rPr lang="en-US" b="1" dirty="0">
                <a:solidFill>
                  <a:schemeClr val="bg1"/>
                </a:solidFill>
                <a:latin typeface="Arial Black" panose="020B0A04020102020204" pitchFamily="34" charset="0"/>
              </a:rPr>
            </a:br>
            <a:r>
              <a:rPr lang="en-US" b="1" dirty="0">
                <a:solidFill>
                  <a:schemeClr val="bg1"/>
                </a:solidFill>
                <a:latin typeface="Arial Black" panose="020B0A04020102020204" pitchFamily="34" charset="0"/>
              </a:rPr>
              <a:t>BUT NOT ON OUR TREASURE</a:t>
            </a:r>
          </a:p>
        </p:txBody>
      </p:sp>
      <p:sp>
        <p:nvSpPr>
          <p:cNvPr id="3" name="Content Placeholder 2">
            <a:extLst>
              <a:ext uri="{FF2B5EF4-FFF2-40B4-BE49-F238E27FC236}">
                <a16:creationId xmlns:a16="http://schemas.microsoft.com/office/drawing/2014/main" id="{C194FAEE-0645-4E57-AD86-0B75B3B06BAD}"/>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(Luke 12:33)  Sell what you have and give alms; provide yourselves money bags which do not grow old, a treasure in the heavens that does not fail, where no thief approaches nor moth destroys. (34)  For where your treasure is, there your heart will be also.</a:t>
            </a:r>
          </a:p>
        </p:txBody>
      </p:sp>
    </p:spTree>
    <p:extLst>
      <p:ext uri="{BB962C8B-B14F-4D97-AF65-F5344CB8AC3E}">
        <p14:creationId xmlns:p14="http://schemas.microsoft.com/office/powerpoint/2010/main" val="3338768075"/>
      </p:ext>
    </p:extLst>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1020</Words>
  <Application>Microsoft Office PowerPoint</Application>
  <PresentationFormat>Widescreen</PresentationFormat>
  <Paragraphs>50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Calibri Light</vt:lpstr>
      <vt:lpstr>Verdana</vt:lpstr>
      <vt:lpstr>Office Theme</vt:lpstr>
      <vt:lpstr>WEALTHY PEOPLE PAY NO TAXES</vt:lpstr>
      <vt:lpstr>Jesus paid taxes</vt:lpstr>
      <vt:lpstr>Pay the tax that is due!</vt:lpstr>
      <vt:lpstr>Are you rich without money?</vt:lpstr>
      <vt:lpstr>WE PAY TAX ON OUR HOUSE - - - BUT NOT ON OUR MANSION</vt:lpstr>
      <vt:lpstr>WE PAY TAX ON OUR HOUSE - - - BUT NOT ON OUR MANSION</vt:lpstr>
      <vt:lpstr>WE PAY TAX ON OUR SAVINGS - - - BUT NOT ON OUR TREASURE</vt:lpstr>
      <vt:lpstr>WE PAY TAX ON OUR SAVINGS - - - BUT NOT ON OUR TREASURE</vt:lpstr>
      <vt:lpstr>WE PAY TAX ON OUR SAVINGS - - - BUT NOT ON OUR TREASURE</vt:lpstr>
      <vt:lpstr>WE PAY TAX ON OUR SAVINGS - - - BUT NOT ON OUR TREASURE</vt:lpstr>
      <vt:lpstr>WE PAY TAX ON OUR JEWLERY - - - BUT NOT ON OUR CROWN</vt:lpstr>
      <vt:lpstr>WE PAY TAX ON OUR THINGS - - - BUT NOT ON OUR BLESSINGS</vt:lpstr>
      <vt:lpstr>How wealthy are you?</vt:lpstr>
      <vt:lpstr>How wealthy are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WEALTHY PEOPLE PAY NO TAXES</dc:title>
  <dc:creator>Manly Luscombe</dc:creator>
  <cp:lastModifiedBy>Manly Luscombe</cp:lastModifiedBy>
  <cp:revision>5</cp:revision>
  <dcterms:created xsi:type="dcterms:W3CDTF">2021-09-20T23:11:27Z</dcterms:created>
  <dcterms:modified xsi:type="dcterms:W3CDTF">2021-09-20T23:56:13Z</dcterms:modified>
</cp:coreProperties>
</file>