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2/12/2011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2/12/2011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2/12/2011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2/12/2011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2/12/2011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2/12/2011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2/12/2011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2/12/2011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2/12/2011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2/12/2011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637BB6B-EE1B-48FB-8575-0D55C373DE88}" type="datetimeFigureOut">
              <a:rPr lang="en-US" smtClean="0"/>
              <a:pPr/>
              <a:t>2/12/2011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637BB6B-EE1B-48FB-8575-0D55C373DE88}" type="datetimeFigureOut">
              <a:rPr lang="en-US" smtClean="0"/>
              <a:pPr/>
              <a:t>2/12/2011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newsflash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0"/>
            <a:ext cx="6480048" cy="914400"/>
          </a:xfrm>
        </p:spPr>
        <p:txBody>
          <a:bodyPr/>
          <a:lstStyle/>
          <a:p>
            <a:r>
              <a:rPr lang="en-US" dirty="0" smtClean="0"/>
              <a:t>UNPARDONABLE SIN?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3050" y="533400"/>
            <a:ext cx="6480048" cy="16002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Is there such a thing as a sin that can not be forgiven?</a:t>
            </a: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3124199"/>
            <a:ext cx="5004063" cy="3733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525963"/>
          </a:xfrm>
        </p:spPr>
        <p:txBody>
          <a:bodyPr>
            <a:noAutofit/>
          </a:bodyPr>
          <a:lstStyle/>
          <a:p>
            <a:r>
              <a:rPr lang="en-US" sz="2800" b="1" baseline="30000" dirty="0" smtClean="0"/>
              <a:t>4</a:t>
            </a:r>
            <a:r>
              <a:rPr lang="en-US" sz="2800" dirty="0" smtClean="0"/>
              <a:t> </a:t>
            </a:r>
            <a:r>
              <a:rPr lang="en-US" sz="2800" u="sng" dirty="0" smtClean="0"/>
              <a:t>For </a:t>
            </a:r>
            <a:r>
              <a:rPr lang="en-US" sz="2800" i="1" u="sng" dirty="0" smtClean="0"/>
              <a:t>it is</a:t>
            </a:r>
            <a:r>
              <a:rPr lang="en-US" sz="2800" u="sng" dirty="0" smtClean="0"/>
              <a:t> impossible</a:t>
            </a:r>
            <a:r>
              <a:rPr lang="en-US" sz="2800" dirty="0" smtClean="0"/>
              <a:t> for those who were once enlightened, and have tasted the heavenly gift, and have become partakers of the Holy Spirit, </a:t>
            </a:r>
            <a:r>
              <a:rPr lang="en-US" sz="2800" b="1" baseline="30000" dirty="0" smtClean="0"/>
              <a:t>5</a:t>
            </a:r>
            <a:r>
              <a:rPr lang="en-US" sz="2800" dirty="0" smtClean="0"/>
              <a:t> and have tasted the good word of God and the powers of the age to come, </a:t>
            </a:r>
            <a:r>
              <a:rPr lang="en-US" sz="2800" b="1" baseline="30000" dirty="0" smtClean="0"/>
              <a:t>6</a:t>
            </a:r>
            <a:r>
              <a:rPr lang="en-US" sz="2800" dirty="0" smtClean="0"/>
              <a:t> if they fall away, </a:t>
            </a:r>
            <a:r>
              <a:rPr lang="en-US" sz="2800" u="sng" dirty="0" smtClean="0"/>
              <a:t>to renew them again to repentance</a:t>
            </a:r>
            <a:r>
              <a:rPr lang="en-US" sz="2800" dirty="0" smtClean="0"/>
              <a:t>, since they crucify again for themselves the Son of God, and put </a:t>
            </a:r>
            <a:r>
              <a:rPr lang="en-US" sz="2800" i="1" dirty="0" smtClean="0"/>
              <a:t>Him</a:t>
            </a:r>
            <a:r>
              <a:rPr lang="en-US" sz="2800" dirty="0" smtClean="0"/>
              <a:t> to an open shame. </a:t>
            </a:r>
            <a:r>
              <a:rPr lang="en-US" sz="2800" b="1" dirty="0" smtClean="0"/>
              <a:t>Hebrews 6:4-6</a:t>
            </a:r>
            <a:br>
              <a:rPr lang="en-US" sz="2800" b="1" dirty="0" smtClean="0"/>
            </a:br>
            <a:endParaRPr lang="en-US" sz="2800" b="1" dirty="0" smtClean="0"/>
          </a:p>
          <a:p>
            <a:endParaRPr lang="en-US" sz="3600" b="1" dirty="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525963"/>
          </a:xfrm>
        </p:spPr>
        <p:txBody>
          <a:bodyPr>
            <a:noAutofit/>
          </a:bodyPr>
          <a:lstStyle/>
          <a:p>
            <a:r>
              <a:rPr lang="en-US" sz="3200" u="sng" dirty="0" smtClean="0"/>
              <a:t>If we confess our sins</a:t>
            </a:r>
            <a:r>
              <a:rPr lang="en-US" sz="3200" dirty="0" smtClean="0"/>
              <a:t>, He is faithful and just to forgive us </a:t>
            </a:r>
            <a:r>
              <a:rPr lang="en-US" sz="3200" i="1" dirty="0" smtClean="0"/>
              <a:t>our</a:t>
            </a:r>
            <a:r>
              <a:rPr lang="en-US" sz="3200" dirty="0" smtClean="0"/>
              <a:t> sins and to cleanse us from all unrighteousness. </a:t>
            </a:r>
            <a:br>
              <a:rPr lang="en-US" sz="3200" dirty="0" smtClean="0"/>
            </a:br>
            <a:r>
              <a:rPr lang="en-US" sz="3200" b="1" dirty="0" smtClean="0"/>
              <a:t>1 John 1:9 </a:t>
            </a:r>
            <a:endParaRPr lang="en-US" sz="3200" b="1" dirty="0" smtClean="0"/>
          </a:p>
          <a:p>
            <a:r>
              <a:rPr lang="en-US" sz="3200" b="1" dirty="0" smtClean="0"/>
              <a:t>NOT</a:t>
            </a:r>
            <a:r>
              <a:rPr lang="en-US" sz="3200" dirty="0" smtClean="0"/>
              <a:t> – Unpardonable</a:t>
            </a:r>
          </a:p>
          <a:p>
            <a:r>
              <a:rPr lang="en-US" sz="3200" b="1" dirty="0" smtClean="0"/>
              <a:t>BUT – </a:t>
            </a:r>
            <a:r>
              <a:rPr lang="en-US" sz="3200" dirty="0" smtClean="0"/>
              <a:t>Unpardoned</a:t>
            </a:r>
          </a:p>
          <a:p>
            <a:r>
              <a:rPr lang="en-US" sz="3200" b="1" dirty="0" smtClean="0"/>
              <a:t>REASON – </a:t>
            </a:r>
            <a:r>
              <a:rPr lang="en-US" sz="3200" dirty="0" smtClean="0"/>
              <a:t>Will not confess or repent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en-US" sz="2800" b="1" dirty="0" smtClean="0"/>
          </a:p>
          <a:p>
            <a:endParaRPr lang="en-US" sz="3600" b="1" dirty="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Lessons to Learn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525963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There is a point of no return – Don’t pass it.</a:t>
            </a:r>
            <a:endParaRPr lang="en-US" sz="3600" b="1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1" y="2280108"/>
            <a:ext cx="3429000" cy="4577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Lessons to Learn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525963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Calm river – becomes rapids</a:t>
            </a:r>
          </a:p>
          <a:p>
            <a:r>
              <a:rPr lang="en-US" sz="3600" b="1" dirty="0" smtClean="0"/>
              <a:t>Reject, reject, reject – You will run out of offers, help, rescue</a:t>
            </a:r>
          </a:p>
          <a:p>
            <a:endParaRPr lang="en-US" sz="3600" b="1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49163" y="3733800"/>
            <a:ext cx="4694838" cy="3124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718794"/>
            <a:ext cx="4191000" cy="3139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Lessons to Learn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525963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There is a point of no return – Don’t pass it.</a:t>
            </a:r>
          </a:p>
          <a:p>
            <a:r>
              <a:rPr lang="en-US" sz="3600" b="1" dirty="0" smtClean="0"/>
              <a:t>God is always ready to forgive</a:t>
            </a:r>
          </a:p>
          <a:p>
            <a:r>
              <a:rPr lang="en-US" sz="3600" b="1" dirty="0" smtClean="0"/>
              <a:t>We are not always ready to seek forgiveness, to repent, to change</a:t>
            </a:r>
            <a:endParaRPr lang="en-US" sz="3600" b="1" dirty="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Lessons to Learn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525963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There is a point of no return – Don’t pass it.</a:t>
            </a:r>
          </a:p>
          <a:p>
            <a:r>
              <a:rPr lang="en-US" sz="3600" b="1" dirty="0" smtClean="0"/>
              <a:t>God is always ready to forgive</a:t>
            </a:r>
          </a:p>
          <a:p>
            <a:r>
              <a:rPr lang="en-US" sz="3600" b="1" dirty="0" smtClean="0"/>
              <a:t>We are not always ready to seek forgiveness, to repent, to change</a:t>
            </a:r>
          </a:p>
          <a:p>
            <a:r>
              <a:rPr lang="en-US" sz="3600" b="1" dirty="0" smtClean="0"/>
              <a:t>If you are concerned – you have not gone too far.</a:t>
            </a:r>
            <a:endParaRPr lang="en-US" sz="3600" b="1" dirty="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525963"/>
          </a:xfrm>
        </p:spPr>
        <p:txBody>
          <a:bodyPr>
            <a:noAutofit/>
          </a:bodyPr>
          <a:lstStyle/>
          <a:p>
            <a:r>
              <a:rPr lang="en-US" sz="3600" b="1" baseline="30000" dirty="0" smtClean="0"/>
              <a:t>28</a:t>
            </a:r>
            <a:r>
              <a:rPr lang="en-US" sz="3600" dirty="0" smtClean="0"/>
              <a:t> "Assuredly, I say to you, all sins will be forgiven the sons of men, and whatever blasphemies they may utter; </a:t>
            </a:r>
            <a:r>
              <a:rPr lang="en-US" sz="3600" b="1" baseline="30000" dirty="0" smtClean="0"/>
              <a:t>29</a:t>
            </a:r>
            <a:r>
              <a:rPr lang="en-US" sz="3600" dirty="0" smtClean="0"/>
              <a:t> but he who blasphemes against the Holy Spirit never has forgiveness, but is subject to eternal condemnation</a:t>
            </a:r>
            <a:r>
              <a:rPr lang="en-US" sz="3600" dirty="0" smtClean="0"/>
              <a:t>"– </a:t>
            </a:r>
            <a:br>
              <a:rPr lang="en-US" sz="3600" dirty="0" smtClean="0"/>
            </a:br>
            <a:r>
              <a:rPr lang="en-US" sz="3600" b="1" dirty="0" smtClean="0"/>
              <a:t>Mark 3:28-29</a:t>
            </a:r>
            <a:endParaRPr lang="en-US" sz="3600" b="1" dirty="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525963"/>
          </a:xfrm>
        </p:spPr>
        <p:txBody>
          <a:bodyPr>
            <a:noAutofit/>
          </a:bodyPr>
          <a:lstStyle/>
          <a:p>
            <a:r>
              <a:rPr lang="en-US" sz="3600" dirty="0" smtClean="0"/>
              <a:t>Many misunderstand this passage.</a:t>
            </a:r>
          </a:p>
          <a:p>
            <a:r>
              <a:rPr lang="en-US" sz="3600" dirty="0" smtClean="0"/>
              <a:t>What is it?</a:t>
            </a:r>
          </a:p>
          <a:p>
            <a:r>
              <a:rPr lang="en-US" sz="3600" dirty="0" smtClean="0"/>
              <a:t>Have I done it?</a:t>
            </a:r>
          </a:p>
          <a:p>
            <a:r>
              <a:rPr lang="en-US" sz="3600" dirty="0" smtClean="0"/>
              <a:t>Why can’t God forgive it?</a:t>
            </a:r>
          </a:p>
          <a:p>
            <a:r>
              <a:rPr lang="en-US" sz="3600" dirty="0" smtClean="0"/>
              <a:t>Does this idea contradict other passages that say ALL sin can be forgiven?</a:t>
            </a:r>
          </a:p>
          <a:p>
            <a:endParaRPr lang="en-US" sz="3600" b="1" dirty="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Charge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525963"/>
          </a:xfrm>
        </p:spPr>
        <p:txBody>
          <a:bodyPr>
            <a:noAutofit/>
          </a:bodyPr>
          <a:lstStyle/>
          <a:p>
            <a:r>
              <a:rPr lang="en-US" sz="3600" dirty="0" smtClean="0"/>
              <a:t>His power is from false gods. </a:t>
            </a:r>
          </a:p>
          <a:p>
            <a:r>
              <a:rPr lang="en-US" sz="3600" dirty="0" smtClean="0"/>
              <a:t>And the scribes who came down from Jerusalem said, "He has Beelzebub," and, "By the ruler of the demons He casts out demons." </a:t>
            </a:r>
            <a:r>
              <a:rPr lang="en-US" sz="3600" b="1" dirty="0" smtClean="0"/>
              <a:t>Mark </a:t>
            </a:r>
            <a:r>
              <a:rPr lang="en-US" sz="3600" b="1" dirty="0" smtClean="0"/>
              <a:t>3:22</a:t>
            </a:r>
            <a:endParaRPr lang="en-US" sz="3600" dirty="0" smtClean="0"/>
          </a:p>
          <a:p>
            <a:r>
              <a:rPr lang="en-US" sz="3600" dirty="0" smtClean="0"/>
              <a:t>Beelzebub = Lord of the flies</a:t>
            </a:r>
            <a:endParaRPr lang="en-US" sz="3600" dirty="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525963"/>
          </a:xfrm>
        </p:spPr>
        <p:txBody>
          <a:bodyPr>
            <a:noAutofit/>
          </a:bodyPr>
          <a:lstStyle/>
          <a:p>
            <a:r>
              <a:rPr lang="en-US" sz="3200" dirty="0" smtClean="0"/>
              <a:t>Jesus answers with 3 arguments</a:t>
            </a:r>
          </a:p>
          <a:p>
            <a:pPr marL="779526" indent="-742950">
              <a:buFont typeface="+mj-lt"/>
              <a:buAutoNum type="arabicPeriod"/>
            </a:pPr>
            <a:r>
              <a:rPr lang="en-US" sz="3200" b="1" u="sng" dirty="0" smtClean="0"/>
              <a:t>Can Satan cast out Satan?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baseline="30000" dirty="0" smtClean="0"/>
              <a:t>24</a:t>
            </a:r>
            <a:r>
              <a:rPr lang="en-US" sz="3200" dirty="0" smtClean="0"/>
              <a:t> If a kingdom is divided against itself, that kingdom cannot stand. </a:t>
            </a:r>
            <a:r>
              <a:rPr lang="en-US" sz="3200" b="1" baseline="30000" dirty="0" smtClean="0"/>
              <a:t>25</a:t>
            </a:r>
            <a:r>
              <a:rPr lang="en-US" sz="3200" dirty="0" smtClean="0"/>
              <a:t> And if a house is divided against itself, that house cannot stand. </a:t>
            </a:r>
            <a:r>
              <a:rPr lang="en-US" sz="3200" b="1" baseline="30000" dirty="0" smtClean="0"/>
              <a:t>26</a:t>
            </a:r>
            <a:r>
              <a:rPr lang="en-US" sz="3200" dirty="0" smtClean="0"/>
              <a:t> And if Satan has risen up against himself, and is divided, he cannot stand, but has an end. </a:t>
            </a:r>
            <a:r>
              <a:rPr lang="en-US" sz="3200" b="1" dirty="0" smtClean="0"/>
              <a:t>Mark 3:24-26 </a:t>
            </a:r>
          </a:p>
          <a:p>
            <a:endParaRPr lang="en-US" sz="3600" b="1" dirty="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525963"/>
          </a:xfrm>
        </p:spPr>
        <p:txBody>
          <a:bodyPr>
            <a:noAutofit/>
          </a:bodyPr>
          <a:lstStyle/>
          <a:p>
            <a:r>
              <a:rPr lang="en-US" sz="3200" dirty="0" smtClean="0"/>
              <a:t>Jesus answers with 3 arguments</a:t>
            </a:r>
          </a:p>
          <a:p>
            <a:pPr marL="779526" indent="-742950">
              <a:buFont typeface="+mj-lt"/>
              <a:buAutoNum type="arabicPeriod"/>
            </a:pPr>
            <a:r>
              <a:rPr lang="en-US" sz="3200" dirty="0" smtClean="0"/>
              <a:t>Can Satan cast out Satan?</a:t>
            </a:r>
          </a:p>
          <a:p>
            <a:pPr marL="779526" indent="-742950">
              <a:buFont typeface="+mj-lt"/>
              <a:buAutoNum type="arabicPeriod"/>
            </a:pPr>
            <a:r>
              <a:rPr lang="en-US" sz="3200" b="1" u="sng" dirty="0" smtClean="0"/>
              <a:t>Robber must overpower to rob the house.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dirty="0" smtClean="0"/>
              <a:t>No one can enter a strong man's house and plunder his goods, unless he first binds the strong man. And then he will plunder his house. </a:t>
            </a:r>
            <a:r>
              <a:rPr lang="en-US" sz="3200" b="1" dirty="0" smtClean="0"/>
              <a:t>Mark </a:t>
            </a:r>
            <a:r>
              <a:rPr lang="en-US" sz="3200" b="1" dirty="0" smtClean="0"/>
              <a:t>3:27</a:t>
            </a:r>
            <a:endParaRPr lang="en-US" sz="3200" b="1" dirty="0" smtClean="0"/>
          </a:p>
          <a:p>
            <a:endParaRPr lang="en-US" sz="3600" b="1" dirty="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525963"/>
          </a:xfrm>
        </p:spPr>
        <p:txBody>
          <a:bodyPr>
            <a:noAutofit/>
          </a:bodyPr>
          <a:lstStyle/>
          <a:p>
            <a:r>
              <a:rPr lang="en-US" sz="3200" dirty="0" smtClean="0"/>
              <a:t>Jesus answers with 3 arguments</a:t>
            </a:r>
          </a:p>
          <a:p>
            <a:pPr marL="779526" indent="-742950">
              <a:buFont typeface="+mj-lt"/>
              <a:buAutoNum type="arabicPeriod"/>
            </a:pPr>
            <a:r>
              <a:rPr lang="en-US" sz="3200" dirty="0" smtClean="0"/>
              <a:t>Can Satan cast out Satan?</a:t>
            </a:r>
          </a:p>
          <a:p>
            <a:pPr marL="779526" indent="-742950">
              <a:buFont typeface="+mj-lt"/>
              <a:buAutoNum type="arabicPeriod"/>
            </a:pPr>
            <a:r>
              <a:rPr lang="en-US" sz="3200" dirty="0" smtClean="0"/>
              <a:t>Robber must overpower to rob the house.</a:t>
            </a:r>
          </a:p>
          <a:p>
            <a:pPr marL="779526" indent="-742950">
              <a:buFont typeface="+mj-lt"/>
              <a:buAutoNum type="arabicPeriod"/>
            </a:pPr>
            <a:r>
              <a:rPr lang="en-US" sz="3200" b="1" u="sng" dirty="0" smtClean="0"/>
              <a:t>All sin is forgiven – IF:</a:t>
            </a:r>
            <a:r>
              <a:rPr lang="en-US" sz="3200" dirty="0" smtClean="0"/>
              <a:t>  </a:t>
            </a:r>
            <a:br>
              <a:rPr lang="en-US" sz="3200" dirty="0" smtClean="0"/>
            </a:br>
            <a:r>
              <a:rPr lang="en-US" sz="3200" dirty="0" smtClean="0"/>
              <a:t>Assuredly</a:t>
            </a:r>
            <a:r>
              <a:rPr lang="en-US" sz="3200" dirty="0" smtClean="0"/>
              <a:t>, I say to you, </a:t>
            </a:r>
            <a:r>
              <a:rPr lang="en-US" sz="3200" b="1" u="sng" dirty="0" smtClean="0"/>
              <a:t>all</a:t>
            </a:r>
            <a:r>
              <a:rPr lang="en-US" sz="3200" dirty="0" smtClean="0"/>
              <a:t> sins will be forgiven the sons of men, and </a:t>
            </a:r>
            <a:r>
              <a:rPr lang="en-US" sz="3200" b="1" u="sng" dirty="0" smtClean="0"/>
              <a:t>whatever</a:t>
            </a:r>
            <a:r>
              <a:rPr lang="en-US" sz="3200" dirty="0" smtClean="0"/>
              <a:t> blasphemies they may utter </a:t>
            </a:r>
            <a:r>
              <a:rPr lang="en-US" sz="3200" b="1" dirty="0" smtClean="0"/>
              <a:t>Mark </a:t>
            </a:r>
            <a:r>
              <a:rPr lang="en-US" sz="3200" b="1" dirty="0" smtClean="0"/>
              <a:t>3:28</a:t>
            </a:r>
            <a:br>
              <a:rPr lang="en-US" sz="3200" b="1" dirty="0" smtClean="0"/>
            </a:br>
            <a:endParaRPr lang="en-US" sz="3200" b="1" dirty="0" smtClean="0"/>
          </a:p>
          <a:p>
            <a:endParaRPr lang="en-US" sz="3600" b="1" dirty="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SIN CAN BE FORGIVEN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525963"/>
          </a:xfrm>
        </p:spPr>
        <p:txBody>
          <a:bodyPr>
            <a:noAutofit/>
          </a:bodyPr>
          <a:lstStyle/>
          <a:p>
            <a:r>
              <a:rPr lang="en-US" sz="3200" dirty="0" smtClean="0"/>
              <a:t>But if we walk in the light as He is in the light, we have fellowship with one another, and the blood of Jesus Christ His Son </a:t>
            </a:r>
            <a:r>
              <a:rPr lang="en-US" sz="3200" u="sng" dirty="0" smtClean="0"/>
              <a:t>cleanses us from all sin</a:t>
            </a:r>
            <a:r>
              <a:rPr lang="en-US" sz="3200" dirty="0" smtClean="0"/>
              <a:t>.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 smtClean="0"/>
              <a:t>1 </a:t>
            </a:r>
            <a:r>
              <a:rPr lang="en-US" sz="3200" b="1" dirty="0" smtClean="0"/>
              <a:t>John </a:t>
            </a:r>
            <a:r>
              <a:rPr lang="en-US" sz="3200" b="1" dirty="0" smtClean="0"/>
              <a:t>1:7</a:t>
            </a:r>
            <a:endParaRPr lang="en-US" sz="3200" b="1" dirty="0" smtClean="0"/>
          </a:p>
          <a:p>
            <a:r>
              <a:rPr lang="en-US" sz="3200" dirty="0" smtClean="0"/>
              <a:t>If we confess our sins, He is faithful and just to </a:t>
            </a:r>
            <a:r>
              <a:rPr lang="en-US" sz="3200" u="sng" dirty="0" smtClean="0"/>
              <a:t>forgive us </a:t>
            </a:r>
            <a:r>
              <a:rPr lang="en-US" sz="3200" i="1" u="sng" dirty="0" smtClean="0"/>
              <a:t>our</a:t>
            </a:r>
            <a:r>
              <a:rPr lang="en-US" sz="3200" u="sng" dirty="0" smtClean="0"/>
              <a:t> sins and to cleanse us from all unrighteousness</a:t>
            </a:r>
            <a:r>
              <a:rPr lang="en-US" sz="3200" dirty="0" smtClean="0"/>
              <a:t>.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 smtClean="0"/>
              <a:t>1 </a:t>
            </a:r>
            <a:r>
              <a:rPr lang="en-US" sz="3200" b="1" dirty="0" smtClean="0"/>
              <a:t>John </a:t>
            </a:r>
            <a:r>
              <a:rPr lang="en-US" sz="3200" b="1" dirty="0" smtClean="0"/>
              <a:t>1:9</a:t>
            </a:r>
            <a:br>
              <a:rPr lang="en-US" sz="3200" b="1" dirty="0" smtClean="0"/>
            </a:br>
            <a:endParaRPr lang="en-US" sz="3200" b="1" dirty="0" smtClean="0"/>
          </a:p>
          <a:p>
            <a:endParaRPr lang="en-US" sz="3600" b="1" dirty="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525963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Blaspheme</a:t>
            </a:r>
            <a:r>
              <a:rPr lang="en-US" sz="3200" dirty="0" smtClean="0"/>
              <a:t> = contemptuous speech, to rail, revile</a:t>
            </a:r>
          </a:p>
          <a:p>
            <a:pPr lvl="1"/>
            <a:r>
              <a:rPr lang="en-US" sz="2800" b="1" dirty="0" smtClean="0"/>
              <a:t>NOT – </a:t>
            </a:r>
            <a:r>
              <a:rPr lang="en-US" sz="2800" dirty="0" smtClean="0"/>
              <a:t>just to speak against</a:t>
            </a:r>
          </a:p>
          <a:p>
            <a:pPr lvl="1"/>
            <a:r>
              <a:rPr lang="en-US" sz="2800" b="1" dirty="0" smtClean="0"/>
              <a:t>IS – </a:t>
            </a:r>
            <a:r>
              <a:rPr lang="en-US" sz="2800" dirty="0" smtClean="0"/>
              <a:t>total, complete rejection, contempt</a:t>
            </a:r>
          </a:p>
          <a:p>
            <a:r>
              <a:rPr lang="en-US" sz="3200" b="1" dirty="0" smtClean="0"/>
              <a:t>Holy Spirit – 3</a:t>
            </a:r>
            <a:r>
              <a:rPr lang="en-US" sz="3200" b="1" baseline="30000" dirty="0" smtClean="0"/>
              <a:t>rd</a:t>
            </a:r>
            <a:r>
              <a:rPr lang="en-US" sz="3200" b="1" dirty="0" smtClean="0"/>
              <a:t> person in  trinity</a:t>
            </a:r>
          </a:p>
          <a:p>
            <a:pPr lvl="1"/>
            <a:r>
              <a:rPr lang="en-US" sz="2800" dirty="0" smtClean="0"/>
              <a:t>God the Father – Patriarchal Age</a:t>
            </a:r>
          </a:p>
          <a:p>
            <a:pPr lvl="1"/>
            <a:r>
              <a:rPr lang="en-US" sz="2800" dirty="0" smtClean="0"/>
              <a:t>God the Son – </a:t>
            </a:r>
            <a:r>
              <a:rPr lang="en-US" sz="2800" dirty="0" err="1" smtClean="0"/>
              <a:t>Mosaical</a:t>
            </a:r>
            <a:r>
              <a:rPr lang="en-US" sz="2800" dirty="0" smtClean="0"/>
              <a:t> Age</a:t>
            </a:r>
          </a:p>
          <a:p>
            <a:pPr lvl="1"/>
            <a:r>
              <a:rPr lang="en-US" sz="2800" dirty="0" smtClean="0"/>
              <a:t>God the Holy Spirit – Christian Age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endParaRPr lang="en-US" sz="2800" b="1" dirty="0" smtClean="0"/>
          </a:p>
          <a:p>
            <a:endParaRPr lang="en-US" sz="3600" b="1" dirty="0" smtClean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61</TotalTime>
  <Words>407</Words>
  <Application>Microsoft Office PowerPoint</Application>
  <PresentationFormat>On-screen Show (4:3)</PresentationFormat>
  <Paragraphs>58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Technic</vt:lpstr>
      <vt:lpstr>UNPARDONABLE SIN?</vt:lpstr>
      <vt:lpstr>Introduction</vt:lpstr>
      <vt:lpstr>Introduction</vt:lpstr>
      <vt:lpstr>The Charge</vt:lpstr>
      <vt:lpstr>The Responses</vt:lpstr>
      <vt:lpstr>The Responses</vt:lpstr>
      <vt:lpstr>The Responses</vt:lpstr>
      <vt:lpstr>ALL SIN CAN BE FORGIVEN</vt:lpstr>
      <vt:lpstr>The Result</vt:lpstr>
      <vt:lpstr>The Result</vt:lpstr>
      <vt:lpstr>The Result</vt:lpstr>
      <vt:lpstr>The Lessons to Learn</vt:lpstr>
      <vt:lpstr>The Lessons to Learn</vt:lpstr>
      <vt:lpstr>The Lessons to Learn</vt:lpstr>
      <vt:lpstr>The Lessons to Learn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UNPARDONABLE SIN?</dc:title>
  <dc:creator>Manly Luscombe</dc:creator>
  <cp:lastModifiedBy>Manly Luscombe</cp:lastModifiedBy>
  <cp:revision>7</cp:revision>
  <dcterms:created xsi:type="dcterms:W3CDTF">2011-02-12T15:19:32Z</dcterms:created>
  <dcterms:modified xsi:type="dcterms:W3CDTF">2011-02-12T16:20:38Z</dcterms:modified>
</cp:coreProperties>
</file>