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5" r:id="rId9"/>
    <p:sldId id="259" r:id="rId10"/>
    <p:sldId id="266" r:id="rId11"/>
    <p:sldId id="260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499EF-4C5F-401A-9BC9-E5FBD03CF36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A7931-8F73-4E90-A1B5-FD8A3F757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84D31-BEBF-427E-AEFD-BFB52899889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713F0-435A-47C3-A6FC-C49B6968461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45E2D-01BF-44FC-856E-B15216C1CF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CB9B8-1585-464A-A859-9EDB30934F4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70D5B-4FF3-4144-93CB-01038E82395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266DF-C377-488C-A5D4-603AEA799AB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FB87E-0737-4F06-AAFC-78B6DAAE5C2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D5D51-2E5C-43AE-8707-919EE7DABD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65A2-1625-4E33-8BA4-B6D052C7902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89C4E5-AA79-4BA9-913D-219D1D018B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0" y="3429000"/>
            <a:ext cx="6623050" cy="1162050"/>
          </a:xfrm>
        </p:spPr>
        <p:txBody>
          <a:bodyPr/>
          <a:lstStyle/>
          <a:p>
            <a:r>
              <a:rPr lang="es-UY" b="1" u="sng" dirty="0" smtClean="0">
                <a:solidFill>
                  <a:schemeClr val="bg1"/>
                </a:solidFill>
                <a:latin typeface="Cooper Black" pitchFamily="18" charset="0"/>
              </a:rPr>
              <a:t>THERE IS NO PLAN B</a:t>
            </a:r>
            <a:endParaRPr lang="es-ES" b="1" u="sng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4876800"/>
            <a:ext cx="4248150" cy="982663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What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if</a:t>
            </a:r>
            <a:r>
              <a:rPr lang="es-UY" dirty="0" smtClean="0">
                <a:solidFill>
                  <a:schemeClr val="bg1"/>
                </a:solidFill>
              </a:rPr>
              <a:t> Plan A </a:t>
            </a:r>
            <a:r>
              <a:rPr lang="es-UY" dirty="0" err="1" smtClean="0">
                <a:solidFill>
                  <a:schemeClr val="bg1"/>
                </a:solidFill>
              </a:rPr>
              <a:t>does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not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work</a:t>
            </a:r>
            <a:r>
              <a:rPr lang="es-UY" dirty="0" smtClean="0">
                <a:solidFill>
                  <a:schemeClr val="bg1"/>
                </a:solidFill>
              </a:rPr>
              <a:t>?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4551926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No Plan B </a:t>
            </a:r>
            <a:r>
              <a:rPr lang="es-UY" dirty="0" err="1" smtClean="0">
                <a:solidFill>
                  <a:schemeClr val="bg1"/>
                </a:solidFill>
              </a:rPr>
              <a:t>for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Church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n-US" i="1" dirty="0" smtClean="0">
                <a:solidFill>
                  <a:schemeClr val="bg1"/>
                </a:solidFill>
              </a:rPr>
              <a:t>There 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u="sng" dirty="0" smtClean="0">
                <a:solidFill>
                  <a:schemeClr val="bg1"/>
                </a:solidFill>
              </a:rPr>
              <a:t>one body </a:t>
            </a:r>
            <a:r>
              <a:rPr lang="en-US" dirty="0" smtClean="0">
                <a:solidFill>
                  <a:schemeClr val="bg1"/>
                </a:solidFill>
              </a:rPr>
              <a:t>and one Spirit, just as you were called in one hope of your calling; </a:t>
            </a:r>
            <a:r>
              <a:rPr lang="en-US" b="1" dirty="0" smtClean="0">
                <a:solidFill>
                  <a:schemeClr val="bg1"/>
                </a:solidFill>
              </a:rPr>
              <a:t>Ephesians 4:4</a:t>
            </a:r>
          </a:p>
          <a:p>
            <a:r>
              <a:rPr lang="en-US" b="1" baseline="30000" dirty="0" smtClean="0">
                <a:solidFill>
                  <a:schemeClr val="bg1"/>
                </a:solidFill>
              </a:rPr>
              <a:t>22</a:t>
            </a:r>
            <a:r>
              <a:rPr lang="en-US" dirty="0" smtClean="0">
                <a:solidFill>
                  <a:schemeClr val="bg1"/>
                </a:solidFill>
              </a:rPr>
              <a:t> And He put all </a:t>
            </a:r>
            <a:r>
              <a:rPr lang="en-US" i="1" dirty="0" smtClean="0">
                <a:solidFill>
                  <a:schemeClr val="bg1"/>
                </a:solidFill>
              </a:rPr>
              <a:t>things</a:t>
            </a:r>
            <a:r>
              <a:rPr lang="en-US" dirty="0" smtClean="0">
                <a:solidFill>
                  <a:schemeClr val="bg1"/>
                </a:solidFill>
              </a:rPr>
              <a:t> under His feet, and gave Him </a:t>
            </a:r>
            <a:r>
              <a:rPr lang="en-US" i="1" dirty="0" smtClean="0">
                <a:solidFill>
                  <a:schemeClr val="bg1"/>
                </a:solidFill>
              </a:rPr>
              <a:t>to be</a:t>
            </a:r>
            <a:r>
              <a:rPr lang="en-US" dirty="0" smtClean="0">
                <a:solidFill>
                  <a:schemeClr val="bg1"/>
                </a:solidFill>
              </a:rPr>
              <a:t> head over all </a:t>
            </a:r>
            <a:r>
              <a:rPr lang="en-US" i="1" dirty="0" smtClean="0">
                <a:solidFill>
                  <a:schemeClr val="bg1"/>
                </a:solidFill>
              </a:rPr>
              <a:t>things</a:t>
            </a:r>
            <a:r>
              <a:rPr lang="en-US" dirty="0" smtClean="0">
                <a:solidFill>
                  <a:schemeClr val="bg1"/>
                </a:solidFill>
              </a:rPr>
              <a:t> to </a:t>
            </a:r>
            <a:r>
              <a:rPr lang="en-US" b="1" u="sng" dirty="0" smtClean="0">
                <a:solidFill>
                  <a:schemeClr val="bg1"/>
                </a:solidFill>
              </a:rPr>
              <a:t>the church, </a:t>
            </a:r>
            <a:r>
              <a:rPr lang="en-US" b="1" u="sng" baseline="30000" dirty="0" smtClean="0">
                <a:solidFill>
                  <a:schemeClr val="bg1"/>
                </a:solidFill>
              </a:rPr>
              <a:t>23</a:t>
            </a:r>
            <a:r>
              <a:rPr lang="en-US" b="1" u="sng" dirty="0" smtClean="0">
                <a:solidFill>
                  <a:schemeClr val="bg1"/>
                </a:solidFill>
              </a:rPr>
              <a:t> which is His body</a:t>
            </a:r>
            <a:r>
              <a:rPr lang="en-US" dirty="0" smtClean="0">
                <a:solidFill>
                  <a:schemeClr val="bg1"/>
                </a:solidFill>
              </a:rPr>
              <a:t>, the fullness of Him who fills all in all </a:t>
            </a:r>
            <a:r>
              <a:rPr lang="en-US" b="1" dirty="0" smtClean="0">
                <a:solidFill>
                  <a:schemeClr val="bg1"/>
                </a:solidFill>
              </a:rPr>
              <a:t>Ephesians 1:22-23 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No Plan B </a:t>
            </a:r>
            <a:r>
              <a:rPr lang="es-UY" dirty="0" err="1" smtClean="0">
                <a:solidFill>
                  <a:schemeClr val="bg1"/>
                </a:solidFill>
              </a:rPr>
              <a:t>for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Evangelism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n-US" b="1" baseline="30000" dirty="0" smtClean="0">
                <a:solidFill>
                  <a:schemeClr val="bg1"/>
                </a:solidFill>
              </a:rPr>
              <a:t>15</a:t>
            </a:r>
            <a:r>
              <a:rPr lang="en-US" dirty="0" smtClean="0">
                <a:solidFill>
                  <a:schemeClr val="bg1"/>
                </a:solidFill>
              </a:rPr>
              <a:t> And He said to them, "Go into all the world and preach the gospel to every creature. </a:t>
            </a:r>
            <a:r>
              <a:rPr lang="en-US" b="1" baseline="30000" dirty="0" smtClean="0">
                <a:solidFill>
                  <a:schemeClr val="bg1"/>
                </a:solidFill>
              </a:rPr>
              <a:t>16</a:t>
            </a:r>
            <a:r>
              <a:rPr lang="en-US" dirty="0" smtClean="0">
                <a:solidFill>
                  <a:schemeClr val="bg1"/>
                </a:solidFill>
              </a:rPr>
              <a:t> He who believes and is baptized will be saved; but he who does not believe will be condemned. </a:t>
            </a:r>
            <a:r>
              <a:rPr lang="en-US" b="1" dirty="0" smtClean="0">
                <a:solidFill>
                  <a:schemeClr val="bg1"/>
                </a:solidFill>
              </a:rPr>
              <a:t>Mark 16:15-16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WHAT IF THEY DON’T GO?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WHAT IF THEY DON’T PREACH TO EVERY CREATURE?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 Plan B for Salvation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Therefore I said to you that you will die in your sins; for if you do not believe that I am </a:t>
            </a:r>
            <a:r>
              <a:rPr lang="en-US" i="1" dirty="0" smtClean="0">
                <a:solidFill>
                  <a:schemeClr val="bg1"/>
                </a:solidFill>
              </a:rPr>
              <a:t>He,</a:t>
            </a:r>
            <a:r>
              <a:rPr lang="en-US" dirty="0" smtClean="0">
                <a:solidFill>
                  <a:schemeClr val="bg1"/>
                </a:solidFill>
              </a:rPr>
              <a:t> you will die in your sins." </a:t>
            </a:r>
            <a:r>
              <a:rPr lang="en-US" b="1" dirty="0" smtClean="0">
                <a:solidFill>
                  <a:schemeClr val="bg1"/>
                </a:solidFill>
              </a:rPr>
              <a:t>John 8:24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Jesus said to him, "I am the way, the truth, and the life. No one comes to the Father except through Me. </a:t>
            </a:r>
            <a:r>
              <a:rPr lang="en-US" b="1" dirty="0" smtClean="0">
                <a:solidFill>
                  <a:schemeClr val="bg1"/>
                </a:solidFill>
              </a:rPr>
              <a:t>John 14:6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 Plan B for Salvation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r>
              <a:rPr lang="en-US" b="1" baseline="30000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 "Most assuredly, I say to you, he who does not enter the sheepfold by the door, but climbs up some other way, the same is a thief and a robber. </a:t>
            </a:r>
            <a:r>
              <a:rPr lang="en-US" b="1" baseline="30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 But he who enters by the door is the shepherd of the sheep. </a:t>
            </a:r>
            <a:r>
              <a:rPr lang="en-US" b="1" dirty="0" smtClean="0">
                <a:solidFill>
                  <a:schemeClr val="bg1"/>
                </a:solidFill>
              </a:rPr>
              <a:t>John 10:1-2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Jesus rejected Plan 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r>
              <a:rPr lang="en-US" b="1" baseline="30000" dirty="0" smtClean="0">
                <a:solidFill>
                  <a:schemeClr val="bg1"/>
                </a:solidFill>
              </a:rPr>
              <a:t>15</a:t>
            </a:r>
            <a:r>
              <a:rPr lang="en-US" dirty="0" smtClean="0">
                <a:solidFill>
                  <a:schemeClr val="bg1"/>
                </a:solidFill>
              </a:rPr>
              <a:t> Therefore when Jesus perceived that they were about to come and take Him by force to make Him king, He departed again to the mountain by Himself alone.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John 6:15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MUST OBEY PLAN 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We MUST follow Plan A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There is no Plan B - - -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For worship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For the church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For evangelism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For salvation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295400"/>
            <a:ext cx="7416800" cy="53736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When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come up </a:t>
            </a:r>
            <a:r>
              <a:rPr lang="es-UY" dirty="0" err="1" smtClean="0">
                <a:solidFill>
                  <a:schemeClr val="bg1"/>
                </a:solidFill>
              </a:rPr>
              <a:t>with</a:t>
            </a:r>
            <a:r>
              <a:rPr lang="es-UY" dirty="0" smtClean="0">
                <a:solidFill>
                  <a:schemeClr val="bg1"/>
                </a:solidFill>
              </a:rPr>
              <a:t> Plan A, </a:t>
            </a:r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think</a:t>
            </a:r>
            <a:r>
              <a:rPr lang="es-UY" dirty="0" smtClean="0">
                <a:solidFill>
                  <a:schemeClr val="bg1"/>
                </a:solidFill>
              </a:rPr>
              <a:t> – </a:t>
            </a:r>
            <a:r>
              <a:rPr lang="es-UY" dirty="0" err="1" smtClean="0">
                <a:solidFill>
                  <a:schemeClr val="bg1"/>
                </a:solidFill>
              </a:rPr>
              <a:t>What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if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it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does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not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work</a:t>
            </a:r>
            <a:r>
              <a:rPr lang="es-UY" dirty="0" smtClean="0">
                <a:solidFill>
                  <a:schemeClr val="bg1"/>
                </a:solidFill>
              </a:rPr>
              <a:t>?</a:t>
            </a:r>
          </a:p>
          <a:p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develop</a:t>
            </a:r>
            <a:r>
              <a:rPr lang="es-UY" dirty="0" smtClean="0">
                <a:solidFill>
                  <a:schemeClr val="bg1"/>
                </a:solidFill>
              </a:rPr>
              <a:t> Plan B – </a:t>
            </a:r>
            <a:r>
              <a:rPr lang="es-UY" dirty="0" err="1" smtClean="0">
                <a:solidFill>
                  <a:schemeClr val="bg1"/>
                </a:solidFill>
              </a:rPr>
              <a:t>just</a:t>
            </a:r>
            <a:r>
              <a:rPr lang="es-UY" dirty="0" smtClean="0">
                <a:solidFill>
                  <a:schemeClr val="bg1"/>
                </a:solidFill>
              </a:rPr>
              <a:t> in case</a:t>
            </a:r>
          </a:p>
          <a:p>
            <a:r>
              <a:rPr lang="es-UY" dirty="0" err="1" smtClean="0">
                <a:solidFill>
                  <a:schemeClr val="bg1"/>
                </a:solidFill>
              </a:rPr>
              <a:t>God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had</a:t>
            </a:r>
            <a:r>
              <a:rPr lang="es-UY" dirty="0" smtClean="0">
                <a:solidFill>
                  <a:schemeClr val="bg1"/>
                </a:solidFill>
              </a:rPr>
              <a:t> a plan </a:t>
            </a:r>
            <a:r>
              <a:rPr lang="es-UY" dirty="0" err="1" smtClean="0">
                <a:solidFill>
                  <a:schemeClr val="bg1"/>
                </a:solidFill>
              </a:rPr>
              <a:t>for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salvation</a:t>
            </a:r>
            <a:r>
              <a:rPr lang="es-UY" dirty="0" smtClean="0">
                <a:solidFill>
                  <a:schemeClr val="bg1"/>
                </a:solidFill>
              </a:rPr>
              <a:t> of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world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UY" dirty="0" err="1" smtClean="0">
                <a:solidFill>
                  <a:schemeClr val="bg1"/>
                </a:solidFill>
              </a:rPr>
              <a:t>What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if</a:t>
            </a:r>
            <a:r>
              <a:rPr lang="es-UY" dirty="0" smtClean="0">
                <a:solidFill>
                  <a:schemeClr val="bg1"/>
                </a:solidFill>
              </a:rPr>
              <a:t> Plan A </a:t>
            </a:r>
            <a:r>
              <a:rPr lang="es-UY" dirty="0" err="1" smtClean="0">
                <a:solidFill>
                  <a:schemeClr val="bg1"/>
                </a:solidFill>
              </a:rPr>
              <a:t>is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rejected</a:t>
            </a:r>
            <a:r>
              <a:rPr lang="es-UY" dirty="0" smtClean="0">
                <a:solidFill>
                  <a:schemeClr val="bg1"/>
                </a:solidFill>
              </a:rPr>
              <a:t>?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1" y="4576157"/>
            <a:ext cx="3429000" cy="228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s-UY" b="1" u="sng" dirty="0" err="1" smtClean="0">
                <a:solidFill>
                  <a:schemeClr val="bg1"/>
                </a:solidFill>
              </a:rPr>
              <a:t>There</a:t>
            </a:r>
            <a:r>
              <a:rPr lang="es-UY" b="1" u="sng" dirty="0" smtClean="0">
                <a:solidFill>
                  <a:schemeClr val="bg1"/>
                </a:solidFill>
              </a:rPr>
              <a:t> </a:t>
            </a:r>
            <a:r>
              <a:rPr lang="es-UY" b="1" u="sng" dirty="0" err="1" smtClean="0">
                <a:solidFill>
                  <a:schemeClr val="bg1"/>
                </a:solidFill>
              </a:rPr>
              <a:t>is</a:t>
            </a:r>
            <a:r>
              <a:rPr lang="es-UY" b="1" u="sng" dirty="0" smtClean="0">
                <a:solidFill>
                  <a:schemeClr val="bg1"/>
                </a:solidFill>
              </a:rPr>
              <a:t> no Plan B</a:t>
            </a:r>
          </a:p>
          <a:p>
            <a:r>
              <a:rPr lang="en-US" b="1" baseline="30000" dirty="0" smtClean="0">
                <a:solidFill>
                  <a:schemeClr val="bg1"/>
                </a:solidFill>
              </a:rPr>
              <a:t>67</a:t>
            </a:r>
            <a:r>
              <a:rPr lang="en-US" dirty="0" smtClean="0">
                <a:solidFill>
                  <a:schemeClr val="bg1"/>
                </a:solidFill>
              </a:rPr>
              <a:t> Then Jesus said to the twelve, "Do you also want to go away?" </a:t>
            </a:r>
            <a:r>
              <a:rPr lang="en-US" b="1" baseline="30000" dirty="0" smtClean="0">
                <a:solidFill>
                  <a:schemeClr val="bg1"/>
                </a:solidFill>
              </a:rPr>
              <a:t>68</a:t>
            </a:r>
            <a:r>
              <a:rPr lang="en-US" dirty="0" smtClean="0">
                <a:solidFill>
                  <a:schemeClr val="bg1"/>
                </a:solidFill>
              </a:rPr>
              <a:t> But Simon Peter answered Him, "Lord, to whom shall we go? You have the words of eternal life. </a:t>
            </a:r>
            <a:r>
              <a:rPr lang="en-US" b="1" baseline="30000" dirty="0" smtClean="0">
                <a:solidFill>
                  <a:schemeClr val="bg1"/>
                </a:solidFill>
              </a:rPr>
              <a:t>69</a:t>
            </a:r>
            <a:r>
              <a:rPr lang="en-US" dirty="0" smtClean="0">
                <a:solidFill>
                  <a:schemeClr val="bg1"/>
                </a:solidFill>
              </a:rPr>
              <a:t> Also we have come to believe and know that You are the Christ, the Son of the living God." </a:t>
            </a:r>
            <a:r>
              <a:rPr lang="en-US" b="1" dirty="0" smtClean="0">
                <a:solidFill>
                  <a:schemeClr val="bg1"/>
                </a:solidFill>
              </a:rPr>
              <a:t>John 6:66-69 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At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transfiguration</a:t>
            </a:r>
            <a:r>
              <a:rPr lang="es-UY" dirty="0" smtClean="0">
                <a:solidFill>
                  <a:schemeClr val="bg1"/>
                </a:solidFill>
              </a:rPr>
              <a:t> – </a:t>
            </a:r>
            <a:r>
              <a:rPr lang="es-UY" b="1" u="sng" dirty="0" smtClean="0">
                <a:solidFill>
                  <a:schemeClr val="bg1"/>
                </a:solidFill>
              </a:rPr>
              <a:t>Peter </a:t>
            </a:r>
            <a:r>
              <a:rPr lang="es-UY" b="1" u="sng" dirty="0" err="1" smtClean="0">
                <a:solidFill>
                  <a:schemeClr val="bg1"/>
                </a:solidFill>
              </a:rPr>
              <a:t>had</a:t>
            </a:r>
            <a:r>
              <a:rPr lang="es-UY" b="1" u="sng" dirty="0" smtClean="0">
                <a:solidFill>
                  <a:schemeClr val="bg1"/>
                </a:solidFill>
              </a:rPr>
              <a:t> a Plan B.</a:t>
            </a:r>
          </a:p>
          <a:p>
            <a:r>
              <a:rPr lang="en-US" b="1" baseline="30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 Then Peter answered and said to Jesus, "Lord, it is good for us to be here; if You wish, let us make here three tabernacles: one for You, one for Moses, and one for Elijah."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Matthew 17:4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At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transfiguration</a:t>
            </a:r>
            <a:r>
              <a:rPr lang="es-UY" dirty="0" smtClean="0">
                <a:solidFill>
                  <a:schemeClr val="bg1"/>
                </a:solidFill>
              </a:rPr>
              <a:t> – </a:t>
            </a:r>
            <a:r>
              <a:rPr lang="es-UY" b="1" u="sng" dirty="0" err="1" smtClean="0">
                <a:solidFill>
                  <a:schemeClr val="bg1"/>
                </a:solidFill>
              </a:rPr>
              <a:t>God</a:t>
            </a:r>
            <a:r>
              <a:rPr lang="es-UY" b="1" u="sng" dirty="0" smtClean="0">
                <a:solidFill>
                  <a:schemeClr val="bg1"/>
                </a:solidFill>
              </a:rPr>
              <a:t> </a:t>
            </a:r>
            <a:r>
              <a:rPr lang="es-UY" b="1" u="sng" dirty="0" err="1" smtClean="0">
                <a:solidFill>
                  <a:schemeClr val="bg1"/>
                </a:solidFill>
              </a:rPr>
              <a:t>rejected</a:t>
            </a:r>
            <a:r>
              <a:rPr lang="es-UY" b="1" u="sng" dirty="0" smtClean="0">
                <a:solidFill>
                  <a:schemeClr val="bg1"/>
                </a:solidFill>
              </a:rPr>
              <a:t> Plan B.</a:t>
            </a:r>
          </a:p>
          <a:p>
            <a:r>
              <a:rPr lang="en-US" b="1" baseline="30000" dirty="0" smtClean="0">
                <a:solidFill>
                  <a:schemeClr val="bg1"/>
                </a:solidFill>
              </a:rPr>
              <a:t>5</a:t>
            </a:r>
            <a:r>
              <a:rPr lang="en-US" dirty="0" smtClean="0">
                <a:solidFill>
                  <a:schemeClr val="bg1"/>
                </a:solidFill>
              </a:rPr>
              <a:t> While he was still speaking, behold, a bright cloud overshadowed them; and suddenly a voice came out of the cloud, saying, "This is My beloved Son, in whom I am well pleased. Hear Him!" </a:t>
            </a:r>
            <a:r>
              <a:rPr lang="en-US" b="1" dirty="0" smtClean="0">
                <a:solidFill>
                  <a:schemeClr val="bg1"/>
                </a:solidFill>
              </a:rPr>
              <a:t>Matthew 17:5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Any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other</a:t>
            </a:r>
            <a:r>
              <a:rPr lang="es-UY" dirty="0" smtClean="0">
                <a:solidFill>
                  <a:schemeClr val="bg1"/>
                </a:solidFill>
              </a:rPr>
              <a:t> plan </a:t>
            </a:r>
            <a:r>
              <a:rPr lang="es-UY" dirty="0" err="1" smtClean="0">
                <a:solidFill>
                  <a:schemeClr val="bg1"/>
                </a:solidFill>
              </a:rPr>
              <a:t>would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be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from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Satan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baseline="30000" dirty="0" smtClean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 But even if we, or an angel from heaven, preach any other gospel to you than what we have preached to you, let him be accursed. </a:t>
            </a:r>
            <a:r>
              <a:rPr lang="en-US" b="1" baseline="30000" dirty="0" smtClean="0">
                <a:solidFill>
                  <a:schemeClr val="bg1"/>
                </a:solidFill>
              </a:rPr>
              <a:t>9</a:t>
            </a:r>
            <a:r>
              <a:rPr lang="en-US" dirty="0" smtClean="0">
                <a:solidFill>
                  <a:schemeClr val="bg1"/>
                </a:solidFill>
              </a:rPr>
              <a:t> As we have said before, so now I say again, if anyone preaches any other gospel to you than what you have received, let him be accursed. </a:t>
            </a:r>
            <a:r>
              <a:rPr lang="en-US" b="1" dirty="0" smtClean="0">
                <a:solidFill>
                  <a:schemeClr val="bg1"/>
                </a:solidFill>
              </a:rPr>
              <a:t>Galatians 1:8-9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No Plan B </a:t>
            </a:r>
            <a:r>
              <a:rPr lang="es-UY" dirty="0" err="1" smtClean="0">
                <a:solidFill>
                  <a:schemeClr val="bg1"/>
                </a:solidFill>
              </a:rPr>
              <a:t>for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Worship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s-UY" b="1" dirty="0" err="1" smtClean="0">
                <a:solidFill>
                  <a:schemeClr val="bg1"/>
                </a:solidFill>
              </a:rPr>
              <a:t>Many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seek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to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change</a:t>
            </a:r>
            <a:r>
              <a:rPr lang="es-UY" b="1" dirty="0" smtClean="0">
                <a:solidFill>
                  <a:schemeClr val="bg1"/>
                </a:solidFill>
              </a:rPr>
              <a:t>, “</a:t>
            </a:r>
            <a:r>
              <a:rPr lang="es-UY" b="1" dirty="0" err="1" smtClean="0">
                <a:solidFill>
                  <a:schemeClr val="bg1"/>
                </a:solidFill>
              </a:rPr>
              <a:t>improve</a:t>
            </a:r>
            <a:r>
              <a:rPr lang="es-UY" b="1" dirty="0" smtClean="0">
                <a:solidFill>
                  <a:schemeClr val="bg1"/>
                </a:solidFill>
              </a:rPr>
              <a:t>” </a:t>
            </a:r>
            <a:r>
              <a:rPr lang="es-UY" b="1" dirty="0" err="1" smtClean="0">
                <a:solidFill>
                  <a:schemeClr val="bg1"/>
                </a:solidFill>
              </a:rPr>
              <a:t>our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worship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to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God</a:t>
            </a:r>
            <a:r>
              <a:rPr lang="es-UY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baseline="30000" dirty="0" smtClean="0">
                <a:solidFill>
                  <a:schemeClr val="bg1"/>
                </a:solidFill>
              </a:rPr>
              <a:t>23</a:t>
            </a:r>
            <a:r>
              <a:rPr lang="en-US" dirty="0" smtClean="0">
                <a:solidFill>
                  <a:schemeClr val="bg1"/>
                </a:solidFill>
              </a:rPr>
              <a:t> But the hour is coming, and now is, when the true worshipers will worship the Father in spirit and truth; for the Father is seeking such to worship Him. </a:t>
            </a:r>
            <a:r>
              <a:rPr lang="en-US" b="1" baseline="30000" dirty="0" smtClean="0">
                <a:solidFill>
                  <a:schemeClr val="bg1"/>
                </a:solidFill>
              </a:rPr>
              <a:t>24</a:t>
            </a:r>
            <a:r>
              <a:rPr lang="en-US" dirty="0" smtClean="0">
                <a:solidFill>
                  <a:schemeClr val="bg1"/>
                </a:solidFill>
              </a:rPr>
              <a:t> God </a:t>
            </a:r>
            <a:r>
              <a:rPr lang="en-US" i="1" dirty="0" smtClean="0">
                <a:solidFill>
                  <a:schemeClr val="bg1"/>
                </a:solidFill>
              </a:rPr>
              <a:t>is</a:t>
            </a:r>
            <a:r>
              <a:rPr lang="en-US" dirty="0" smtClean="0">
                <a:solidFill>
                  <a:schemeClr val="bg1"/>
                </a:solidFill>
              </a:rPr>
              <a:t> Spirit, and those who worship Him must worship in spirit and truth." </a:t>
            </a:r>
            <a:r>
              <a:rPr lang="en-US" b="1" dirty="0" smtClean="0">
                <a:solidFill>
                  <a:schemeClr val="bg1"/>
                </a:solidFill>
              </a:rPr>
              <a:t>John 4:23-24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No Plan B </a:t>
            </a:r>
            <a:r>
              <a:rPr lang="es-UY" dirty="0" err="1" smtClean="0">
                <a:solidFill>
                  <a:schemeClr val="bg1"/>
                </a:solidFill>
              </a:rPr>
              <a:t>for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Worship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s-UY" b="1" dirty="0" err="1" smtClean="0">
                <a:solidFill>
                  <a:schemeClr val="bg1"/>
                </a:solidFill>
              </a:rPr>
              <a:t>Many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seek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to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change</a:t>
            </a:r>
            <a:r>
              <a:rPr lang="es-UY" b="1" dirty="0" smtClean="0">
                <a:solidFill>
                  <a:schemeClr val="bg1"/>
                </a:solidFill>
              </a:rPr>
              <a:t>, “</a:t>
            </a:r>
            <a:r>
              <a:rPr lang="es-UY" b="1" dirty="0" err="1" smtClean="0">
                <a:solidFill>
                  <a:schemeClr val="bg1"/>
                </a:solidFill>
              </a:rPr>
              <a:t>improve</a:t>
            </a:r>
            <a:r>
              <a:rPr lang="es-UY" b="1" dirty="0" smtClean="0">
                <a:solidFill>
                  <a:schemeClr val="bg1"/>
                </a:solidFill>
              </a:rPr>
              <a:t>” </a:t>
            </a:r>
            <a:r>
              <a:rPr lang="es-UY" b="1" dirty="0" err="1" smtClean="0">
                <a:solidFill>
                  <a:schemeClr val="bg1"/>
                </a:solidFill>
              </a:rPr>
              <a:t>our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worship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to</a:t>
            </a:r>
            <a:r>
              <a:rPr lang="es-UY" b="1" dirty="0" smtClean="0">
                <a:solidFill>
                  <a:schemeClr val="bg1"/>
                </a:solidFill>
              </a:rPr>
              <a:t> </a:t>
            </a:r>
            <a:r>
              <a:rPr lang="es-UY" b="1" dirty="0" err="1" smtClean="0">
                <a:solidFill>
                  <a:schemeClr val="bg1"/>
                </a:solidFill>
              </a:rPr>
              <a:t>God</a:t>
            </a:r>
            <a:r>
              <a:rPr lang="es-UY" b="1" dirty="0" smtClean="0">
                <a:solidFill>
                  <a:schemeClr val="bg1"/>
                </a:solidFill>
              </a:rPr>
              <a:t>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Sing </a:t>
            </a:r>
            <a:r>
              <a:rPr lang="en-US" dirty="0" smtClean="0">
                <a:solidFill>
                  <a:schemeClr val="bg1"/>
                </a:solidFill>
              </a:rPr>
              <a:t>– not add instruments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Communion </a:t>
            </a:r>
            <a:r>
              <a:rPr lang="en-US" dirty="0" smtClean="0">
                <a:solidFill>
                  <a:schemeClr val="bg1"/>
                </a:solidFill>
              </a:rPr>
              <a:t>– 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day of week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Give </a:t>
            </a:r>
            <a:r>
              <a:rPr lang="en-US" dirty="0" smtClean="0">
                <a:solidFill>
                  <a:schemeClr val="bg1"/>
                </a:solidFill>
              </a:rPr>
              <a:t>– freely – not a tithe (tax)</a:t>
            </a:r>
            <a:endParaRPr lang="es-UY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416800" cy="941388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No Plan B </a:t>
            </a:r>
            <a:r>
              <a:rPr lang="es-UY" dirty="0" err="1" smtClean="0">
                <a:solidFill>
                  <a:schemeClr val="bg1"/>
                </a:solidFill>
              </a:rPr>
              <a:t>for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Church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416800" cy="5068888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And I also say to you that you are Peter, and on this rock I will build My church, and the gates of Hades shall not prevail against it. 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Matthew 16:18</a:t>
            </a:r>
          </a:p>
          <a:p>
            <a:pPr>
              <a:buNone/>
            </a:pP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cks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Blocks</Template>
  <TotalTime>53</TotalTime>
  <Words>335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Blocks</vt:lpstr>
      <vt:lpstr>THERE IS NO PLAN B</vt:lpstr>
      <vt:lpstr>Introduction</vt:lpstr>
      <vt:lpstr>Introduction</vt:lpstr>
      <vt:lpstr>Introduction</vt:lpstr>
      <vt:lpstr>Introduction</vt:lpstr>
      <vt:lpstr>Introduction</vt:lpstr>
      <vt:lpstr>No Plan B for Worship</vt:lpstr>
      <vt:lpstr>No Plan B for Worship</vt:lpstr>
      <vt:lpstr>No Plan B for the Church</vt:lpstr>
      <vt:lpstr>No Plan B for the Church</vt:lpstr>
      <vt:lpstr>No Plan B for Evangelism</vt:lpstr>
      <vt:lpstr>No Plan B for Salvation</vt:lpstr>
      <vt:lpstr>No Plan B for Salvation</vt:lpstr>
      <vt:lpstr>Jesus rejected Plan B</vt:lpstr>
      <vt:lpstr>WE MUST OBEY PLAN 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NO PLAN B</dc:title>
  <dc:creator>Manly Luscombe</dc:creator>
  <cp:lastModifiedBy>Manly Luscombe</cp:lastModifiedBy>
  <cp:revision>11</cp:revision>
  <dcterms:created xsi:type="dcterms:W3CDTF">2010-10-18T13:57:04Z</dcterms:created>
  <dcterms:modified xsi:type="dcterms:W3CDTF">2010-10-21T02:30:20Z</dcterms:modified>
</cp:coreProperties>
</file>