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11/11/2024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11/11/2024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11/11/2024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11/11/2024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11/11/2024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11/11/2024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11/11/2024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11/11/2024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11/11/2024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11/11/2024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11/11/2024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11/11/2024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11/11/2024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11/11/2024</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11/11/2024</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EEFC008-7FFF-7DA5-29AA-EB82DC8C20FB}"/>
              </a:ext>
            </a:extLst>
          </p:cNvPr>
          <p:cNvSpPr>
            <a:spLocks noGrp="1"/>
          </p:cNvSpPr>
          <p:nvPr>
            <p:ph type="subTitle" idx="1"/>
          </p:nvPr>
        </p:nvSpPr>
        <p:spPr/>
        <p:txBody>
          <a:bodyPr>
            <a:noAutofit/>
          </a:bodyPr>
          <a:lstStyle/>
          <a:p>
            <a:r>
              <a:rPr lang="en-US" sz="3200" b="1" dirty="0"/>
              <a:t>ACTS 4:12 </a:t>
            </a:r>
          </a:p>
        </p:txBody>
      </p:sp>
      <p:pic>
        <p:nvPicPr>
          <p:cNvPr id="1028" name="Picture 4" descr="No Other Name">
            <a:extLst>
              <a:ext uri="{FF2B5EF4-FFF2-40B4-BE49-F238E27FC236}">
                <a16:creationId xmlns:a16="http://schemas.microsoft.com/office/drawing/2014/main" id="{80D9B5CD-1965-A705-96D8-83307968FA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4151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690684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77C74F-DFC8-8BB9-D978-8568182B933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75AA7B9-B15A-1199-F75B-288189553E08}"/>
              </a:ext>
            </a:extLst>
          </p:cNvPr>
          <p:cNvSpPr>
            <a:spLocks noGrp="1"/>
          </p:cNvSpPr>
          <p:nvPr>
            <p:ph type="title"/>
          </p:nvPr>
        </p:nvSpPr>
        <p:spPr/>
        <p:txBody>
          <a:bodyPr/>
          <a:lstStyle/>
          <a:p>
            <a:r>
              <a:rPr lang="en-US" dirty="0"/>
              <a:t>NAME OF CHRIST</a:t>
            </a:r>
          </a:p>
        </p:txBody>
      </p:sp>
      <p:sp>
        <p:nvSpPr>
          <p:cNvPr id="3" name="Content Placeholder 2">
            <a:extLst>
              <a:ext uri="{FF2B5EF4-FFF2-40B4-BE49-F238E27FC236}">
                <a16:creationId xmlns:a16="http://schemas.microsoft.com/office/drawing/2014/main" id="{2AFC84E3-8EBE-E65A-535F-65B750320003}"/>
              </a:ext>
            </a:extLst>
          </p:cNvPr>
          <p:cNvSpPr>
            <a:spLocks noGrp="1"/>
          </p:cNvSpPr>
          <p:nvPr>
            <p:ph idx="1"/>
          </p:nvPr>
        </p:nvSpPr>
        <p:spPr/>
        <p:txBody>
          <a:bodyPr>
            <a:noAutofit/>
          </a:bodyPr>
          <a:lstStyle/>
          <a:p>
            <a:pPr algn="ctr"/>
            <a:r>
              <a:rPr lang="en-US" sz="2400" b="1" dirty="0">
                <a:latin typeface="Verdana" panose="020B0604030504040204" pitchFamily="34" charset="0"/>
                <a:ea typeface="Verdana" panose="020B0604030504040204" pitchFamily="34" charset="0"/>
              </a:rPr>
              <a:t>Conquering</a:t>
            </a:r>
            <a:endParaRPr lang="en-US" sz="2400" dirty="0">
              <a:latin typeface="Verdana" panose="020B0604030504040204" pitchFamily="34" charset="0"/>
              <a:ea typeface="Verdana" panose="020B0604030504040204" pitchFamily="34" charset="0"/>
            </a:endParaRPr>
          </a:p>
          <a:p>
            <a:pPr marR="0" algn="l" rtl="0"/>
            <a:endParaRPr lang="en-US" sz="3600" b="0" i="0" u="none" strike="noStrike" baseline="0" dirty="0">
              <a:latin typeface="Verdana" panose="020B0604030504040204" pitchFamily="34" charset="0"/>
            </a:endParaRPr>
          </a:p>
          <a:p>
            <a:pPr marR="0" algn="l" rtl="0"/>
            <a:r>
              <a:rPr lang="en-US" sz="3200" b="0" i="0" u="none" strike="noStrike" baseline="0" dirty="0">
                <a:latin typeface="Verdana" panose="020B0604030504040204" pitchFamily="34" charset="0"/>
              </a:rPr>
              <a:t>(1Co 15:57)  But thanks </a:t>
            </a:r>
            <a:r>
              <a:rPr lang="en-US" sz="3200" b="0" i="1" u="none" strike="noStrike" baseline="0" dirty="0">
                <a:latin typeface="Verdana" panose="020B0604030504040204" pitchFamily="34" charset="0"/>
              </a:rPr>
              <a:t>be</a:t>
            </a:r>
            <a:r>
              <a:rPr lang="en-US" sz="3200" b="0" i="0" u="none" strike="noStrike" baseline="0" dirty="0">
                <a:latin typeface="Verdana" panose="020B0604030504040204" pitchFamily="34" charset="0"/>
              </a:rPr>
              <a:t> to God, who gives us the </a:t>
            </a:r>
            <a:r>
              <a:rPr lang="en-US" sz="3200" b="1" i="0" u="sng" strike="noStrike" baseline="0" dirty="0">
                <a:latin typeface="Verdana" panose="020B0604030504040204" pitchFamily="34" charset="0"/>
              </a:rPr>
              <a:t>victory through our Lord Jesus Christ</a:t>
            </a:r>
            <a:r>
              <a:rPr lang="en-US" sz="3200" b="0" i="0" u="none" strike="noStrike" baseline="0" dirty="0">
                <a:latin typeface="Verdana" panose="020B0604030504040204" pitchFamily="34" charset="0"/>
              </a:rPr>
              <a:t>.</a:t>
            </a:r>
          </a:p>
        </p:txBody>
      </p:sp>
    </p:spTree>
    <p:extLst>
      <p:ext uri="{BB962C8B-B14F-4D97-AF65-F5344CB8AC3E}">
        <p14:creationId xmlns:p14="http://schemas.microsoft.com/office/powerpoint/2010/main" val="217400864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6FDAE0-4E81-8266-817A-AE9BF15456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881F1B1-A159-2AA1-99F3-883C068A65B6}"/>
              </a:ext>
            </a:extLst>
          </p:cNvPr>
          <p:cNvSpPr>
            <a:spLocks noGrp="1"/>
          </p:cNvSpPr>
          <p:nvPr>
            <p:ph type="title"/>
          </p:nvPr>
        </p:nvSpPr>
        <p:spPr/>
        <p:txBody>
          <a:bodyPr/>
          <a:lstStyle/>
          <a:p>
            <a:r>
              <a:rPr lang="en-US" dirty="0"/>
              <a:t>NAME OF CHRIST</a:t>
            </a:r>
          </a:p>
        </p:txBody>
      </p:sp>
      <p:sp>
        <p:nvSpPr>
          <p:cNvPr id="3" name="Content Placeholder 2">
            <a:extLst>
              <a:ext uri="{FF2B5EF4-FFF2-40B4-BE49-F238E27FC236}">
                <a16:creationId xmlns:a16="http://schemas.microsoft.com/office/drawing/2014/main" id="{EA0A2233-1BB4-7587-C561-5AA4D0721026}"/>
              </a:ext>
            </a:extLst>
          </p:cNvPr>
          <p:cNvSpPr>
            <a:spLocks noGrp="1"/>
          </p:cNvSpPr>
          <p:nvPr>
            <p:ph idx="1"/>
          </p:nvPr>
        </p:nvSpPr>
        <p:spPr/>
        <p:txBody>
          <a:bodyPr>
            <a:noAutofit/>
          </a:bodyPr>
          <a:lstStyle/>
          <a:p>
            <a:pPr algn="ctr"/>
            <a:r>
              <a:rPr lang="en-US" sz="2400" b="1" dirty="0">
                <a:latin typeface="Verdana" panose="020B0604030504040204" pitchFamily="34" charset="0"/>
                <a:ea typeface="Verdana" panose="020B0604030504040204" pitchFamily="34" charset="0"/>
              </a:rPr>
              <a:t>Only Name</a:t>
            </a:r>
          </a:p>
          <a:p>
            <a:pPr algn="ctr"/>
            <a:endParaRPr lang="en-US" sz="2400" dirty="0">
              <a:latin typeface="Verdana" panose="020B0604030504040204" pitchFamily="34" charset="0"/>
              <a:ea typeface="Verdana" panose="020B0604030504040204" pitchFamily="34" charset="0"/>
            </a:endParaRPr>
          </a:p>
          <a:p>
            <a:r>
              <a:rPr lang="en-US" sz="3200" b="0" i="0" u="none" strike="noStrike" baseline="0" dirty="0">
                <a:latin typeface="Verdana" panose="020B0604030504040204" pitchFamily="34" charset="0"/>
              </a:rPr>
              <a:t>Acts 4:12   Nor is there salvation in any other, for there is </a:t>
            </a:r>
            <a:r>
              <a:rPr lang="en-US" sz="3200" b="1" i="0" u="sng" strike="noStrike" baseline="0" dirty="0">
                <a:latin typeface="Verdana" panose="020B0604030504040204" pitchFamily="34" charset="0"/>
              </a:rPr>
              <a:t>no other name</a:t>
            </a:r>
            <a:r>
              <a:rPr lang="en-US" sz="3200" b="1" i="0" strike="noStrike" baseline="0" dirty="0">
                <a:latin typeface="Verdana" panose="020B0604030504040204" pitchFamily="34" charset="0"/>
              </a:rPr>
              <a:t> </a:t>
            </a:r>
            <a:r>
              <a:rPr lang="en-US" sz="3200" b="0" i="0" u="none" strike="noStrike" baseline="0" dirty="0">
                <a:latin typeface="Verdana" panose="020B0604030504040204" pitchFamily="34" charset="0"/>
              </a:rPr>
              <a:t>under heaven given among men by which we must be saved."</a:t>
            </a:r>
          </a:p>
          <a:p>
            <a:pPr marR="0" algn="l" rtl="0"/>
            <a:endParaRPr lang="en-US" sz="3200" b="0" i="0" u="none" strike="noStrike" baseline="0" dirty="0">
              <a:latin typeface="Verdana" panose="020B0604030504040204" pitchFamily="34" charset="0"/>
            </a:endParaRPr>
          </a:p>
        </p:txBody>
      </p:sp>
    </p:spTree>
    <p:extLst>
      <p:ext uri="{BB962C8B-B14F-4D97-AF65-F5344CB8AC3E}">
        <p14:creationId xmlns:p14="http://schemas.microsoft.com/office/powerpoint/2010/main" val="3628104690"/>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F15E54-B5A7-C38E-F818-CC11717C999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FDDC85F-9DBE-69BC-FC79-A159C8371E98}"/>
              </a:ext>
            </a:extLst>
          </p:cNvPr>
          <p:cNvSpPr>
            <a:spLocks noGrp="1"/>
          </p:cNvSpPr>
          <p:nvPr>
            <p:ph type="title"/>
          </p:nvPr>
        </p:nvSpPr>
        <p:spPr/>
        <p:txBody>
          <a:bodyPr/>
          <a:lstStyle/>
          <a:p>
            <a:r>
              <a:rPr lang="en-US" dirty="0"/>
              <a:t>NAME OF CHRIST</a:t>
            </a:r>
          </a:p>
        </p:txBody>
      </p:sp>
      <p:sp>
        <p:nvSpPr>
          <p:cNvPr id="3" name="Content Placeholder 2">
            <a:extLst>
              <a:ext uri="{FF2B5EF4-FFF2-40B4-BE49-F238E27FC236}">
                <a16:creationId xmlns:a16="http://schemas.microsoft.com/office/drawing/2014/main" id="{8C0AE9C9-243F-86D0-7BC9-5A82A08B4630}"/>
              </a:ext>
            </a:extLst>
          </p:cNvPr>
          <p:cNvSpPr>
            <a:spLocks noGrp="1"/>
          </p:cNvSpPr>
          <p:nvPr>
            <p:ph idx="1"/>
          </p:nvPr>
        </p:nvSpPr>
        <p:spPr/>
        <p:txBody>
          <a:bodyPr>
            <a:noAutofit/>
          </a:bodyPr>
          <a:lstStyle/>
          <a:p>
            <a:pPr marR="0" algn="ctr" rtl="0"/>
            <a:r>
              <a:rPr lang="en-US" sz="2400" b="1" i="0" u="none" strike="noStrike" baseline="0" dirty="0">
                <a:latin typeface="Verdana" panose="020B0604030504040204" pitchFamily="34" charset="0"/>
              </a:rPr>
              <a:t>Only Door</a:t>
            </a:r>
          </a:p>
          <a:p>
            <a:pPr marR="0" algn="l" rtl="0"/>
            <a:r>
              <a:rPr lang="en-US" sz="2400" b="0" i="0" u="none" strike="noStrike" baseline="0" dirty="0">
                <a:latin typeface="Verdana" panose="020B0604030504040204" pitchFamily="34" charset="0"/>
              </a:rPr>
              <a:t>(Joh 10:1)  "Most assuredly, I say to you, he who does not enter the sheepfold by the door, but climbs up some other way, the same is a thief and a robber.</a:t>
            </a:r>
          </a:p>
          <a:p>
            <a:pPr marR="0" algn="l" rtl="0"/>
            <a:r>
              <a:rPr lang="en-US" sz="2400" b="0" i="0" u="none" strike="noStrike" baseline="0" dirty="0">
                <a:latin typeface="Verdana" panose="020B0604030504040204" pitchFamily="34" charset="0"/>
              </a:rPr>
              <a:t>(Joh 10:2)  But he who enters by the door is the shepherd of the sheep.</a:t>
            </a:r>
          </a:p>
          <a:p>
            <a:r>
              <a:rPr lang="en-US" sz="2400" b="0" i="0" u="none" strike="noStrike" baseline="0" dirty="0">
                <a:latin typeface="Verdana" panose="020B0604030504040204" pitchFamily="34" charset="0"/>
              </a:rPr>
              <a:t>(Joh 10:7)  Then Jesus said to them again, "Most assuredly, I say to you, I am the door of the sheep.</a:t>
            </a:r>
          </a:p>
        </p:txBody>
      </p:sp>
    </p:spTree>
    <p:extLst>
      <p:ext uri="{BB962C8B-B14F-4D97-AF65-F5344CB8AC3E}">
        <p14:creationId xmlns:p14="http://schemas.microsoft.com/office/powerpoint/2010/main" val="90047985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BFAFBB-8AF9-2E5F-F94D-EF68A7AFD83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61A0E7C-9ED0-790E-5FC7-D829BC2D4022}"/>
              </a:ext>
            </a:extLst>
          </p:cNvPr>
          <p:cNvSpPr>
            <a:spLocks noGrp="1"/>
          </p:cNvSpPr>
          <p:nvPr>
            <p:ph type="title"/>
          </p:nvPr>
        </p:nvSpPr>
        <p:spPr/>
        <p:txBody>
          <a:bodyPr/>
          <a:lstStyle/>
          <a:p>
            <a:r>
              <a:rPr lang="en-US" dirty="0"/>
              <a:t>NO OTHER NAME</a:t>
            </a:r>
          </a:p>
        </p:txBody>
      </p:sp>
      <p:sp>
        <p:nvSpPr>
          <p:cNvPr id="3" name="Content Placeholder 2">
            <a:extLst>
              <a:ext uri="{FF2B5EF4-FFF2-40B4-BE49-F238E27FC236}">
                <a16:creationId xmlns:a16="http://schemas.microsoft.com/office/drawing/2014/main" id="{752E39FD-705D-5794-32D8-291E371736A1}"/>
              </a:ext>
            </a:extLst>
          </p:cNvPr>
          <p:cNvSpPr>
            <a:spLocks noGrp="1"/>
          </p:cNvSpPr>
          <p:nvPr>
            <p:ph idx="1"/>
          </p:nvPr>
        </p:nvSpPr>
        <p:spPr/>
        <p:txBody>
          <a:bodyPr>
            <a:noAutofit/>
          </a:bodyPr>
          <a:lstStyle/>
          <a:p>
            <a:pPr marR="0" algn="ctr" rtl="0"/>
            <a:r>
              <a:rPr lang="en-US" sz="3600" b="1" u="sng" dirty="0">
                <a:latin typeface="Verdana" panose="020B0604030504040204" pitchFamily="34" charset="0"/>
              </a:rPr>
              <a:t>NO OTHER NAME IS OUR</a:t>
            </a:r>
            <a:r>
              <a:rPr lang="en-US" sz="3600" b="1" dirty="0">
                <a:latin typeface="Verdana" panose="020B0604030504040204" pitchFamily="34" charset="0"/>
              </a:rPr>
              <a:t>:</a:t>
            </a:r>
          </a:p>
          <a:p>
            <a:pPr marR="0" algn="ctr" rtl="0"/>
            <a:r>
              <a:rPr lang="en-US" sz="3600" b="1" dirty="0">
                <a:latin typeface="Verdana" panose="020B0604030504040204" pitchFamily="34" charset="0"/>
              </a:rPr>
              <a:t>REDEEMER</a:t>
            </a:r>
          </a:p>
          <a:p>
            <a:pPr marR="0" algn="ctr" rtl="0"/>
            <a:r>
              <a:rPr lang="en-US" sz="3600" b="1" i="0" u="none" strike="noStrike" baseline="0" dirty="0">
                <a:latin typeface="Verdana" panose="020B0604030504040204" pitchFamily="34" charset="0"/>
              </a:rPr>
              <a:t>SAVIOR FROM SIN</a:t>
            </a:r>
          </a:p>
          <a:p>
            <a:pPr marR="0" algn="ctr" rtl="0"/>
            <a:r>
              <a:rPr lang="en-US" sz="3600" b="1" dirty="0">
                <a:latin typeface="Verdana" panose="020B0604030504040204" pitchFamily="34" charset="0"/>
              </a:rPr>
              <a:t>HOPE OF ETERNAL LIFE</a:t>
            </a:r>
          </a:p>
          <a:p>
            <a:pPr marR="0" algn="ctr" rtl="0"/>
            <a:r>
              <a:rPr lang="en-US" sz="3600" b="1" dirty="0">
                <a:latin typeface="Verdana" panose="020B0604030504040204" pitchFamily="34" charset="0"/>
              </a:rPr>
              <a:t>SALVATION</a:t>
            </a:r>
          </a:p>
        </p:txBody>
      </p:sp>
    </p:spTree>
    <p:extLst>
      <p:ext uri="{BB962C8B-B14F-4D97-AF65-F5344CB8AC3E}">
        <p14:creationId xmlns:p14="http://schemas.microsoft.com/office/powerpoint/2010/main" val="115077213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FCEB7-2975-BBEF-DBAE-028C8263211F}"/>
              </a:ext>
            </a:extLst>
          </p:cNvPr>
          <p:cNvSpPr>
            <a:spLocks noGrp="1"/>
          </p:cNvSpPr>
          <p:nvPr>
            <p:ph type="title"/>
          </p:nvPr>
        </p:nvSpPr>
        <p:spPr/>
        <p:txBody>
          <a:bodyPr/>
          <a:lstStyle/>
          <a:p>
            <a:r>
              <a:rPr lang="en-US" dirty="0"/>
              <a:t>Acts 4:12</a:t>
            </a:r>
          </a:p>
        </p:txBody>
      </p:sp>
      <p:sp>
        <p:nvSpPr>
          <p:cNvPr id="3" name="Content Placeholder 2">
            <a:extLst>
              <a:ext uri="{FF2B5EF4-FFF2-40B4-BE49-F238E27FC236}">
                <a16:creationId xmlns:a16="http://schemas.microsoft.com/office/drawing/2014/main" id="{E4B2A613-B200-5D26-F22F-ECB78D68C5B4}"/>
              </a:ext>
            </a:extLst>
          </p:cNvPr>
          <p:cNvSpPr>
            <a:spLocks noGrp="1"/>
          </p:cNvSpPr>
          <p:nvPr>
            <p:ph idx="1"/>
          </p:nvPr>
        </p:nvSpPr>
        <p:spPr/>
        <p:txBody>
          <a:bodyPr>
            <a:normAutofit/>
          </a:bodyPr>
          <a:lstStyle/>
          <a:p>
            <a:r>
              <a:rPr lang="en-US" sz="3600" b="0" i="0" u="none" strike="noStrike" baseline="0" dirty="0">
                <a:latin typeface="Verdana" panose="020B0604030504040204" pitchFamily="34" charset="0"/>
              </a:rPr>
              <a:t>  Nor is there salvation in any other, for there is </a:t>
            </a:r>
            <a:r>
              <a:rPr lang="en-US" sz="3600" b="1" i="0" u="sng" strike="noStrike" baseline="0" dirty="0">
                <a:latin typeface="Verdana" panose="020B0604030504040204" pitchFamily="34" charset="0"/>
              </a:rPr>
              <a:t>no other name</a:t>
            </a:r>
            <a:r>
              <a:rPr lang="en-US" sz="3600" b="1" i="0" strike="noStrike" baseline="0" dirty="0">
                <a:latin typeface="Verdana" panose="020B0604030504040204" pitchFamily="34" charset="0"/>
              </a:rPr>
              <a:t> </a:t>
            </a:r>
            <a:r>
              <a:rPr lang="en-US" sz="3600" b="0" i="0" u="none" strike="noStrike" baseline="0" dirty="0">
                <a:latin typeface="Verdana" panose="020B0604030504040204" pitchFamily="34" charset="0"/>
              </a:rPr>
              <a:t>under heaven given among men by which we must be saved."</a:t>
            </a:r>
          </a:p>
        </p:txBody>
      </p:sp>
    </p:spTree>
    <p:extLst>
      <p:ext uri="{BB962C8B-B14F-4D97-AF65-F5344CB8AC3E}">
        <p14:creationId xmlns:p14="http://schemas.microsoft.com/office/powerpoint/2010/main" val="332397111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423D02-26F3-6F7F-BA26-3D77B6EFB108}"/>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F8F9E975-FA66-32A3-86D6-55254C02C229}"/>
              </a:ext>
            </a:extLst>
          </p:cNvPr>
          <p:cNvSpPr>
            <a:spLocks noGrp="1"/>
          </p:cNvSpPr>
          <p:nvPr>
            <p:ph idx="1"/>
          </p:nvPr>
        </p:nvSpPr>
        <p:spPr/>
        <p:txBody>
          <a:bodyPr/>
          <a:lstStyle/>
          <a:p>
            <a:pPr algn="ctr"/>
            <a:r>
              <a:rPr lang="en-US" sz="2800" dirty="0">
                <a:latin typeface="Verdana" panose="020B0604030504040204" pitchFamily="34" charset="0"/>
                <a:ea typeface="Verdana" panose="020B0604030504040204" pitchFamily="34" charset="0"/>
              </a:rPr>
              <a:t>What name will save us?</a:t>
            </a:r>
          </a:p>
          <a:p>
            <a:r>
              <a:rPr lang="en-US" sz="2800" dirty="0">
                <a:latin typeface="Verdana" panose="020B0604030504040204" pitchFamily="34" charset="0"/>
                <a:ea typeface="Verdana" panose="020B0604030504040204" pitchFamily="34" charset="0"/>
              </a:rPr>
              <a:t>Islam / Allah										</a:t>
            </a:r>
            <a:r>
              <a:rPr lang="en-US" sz="2800" dirty="0" err="1">
                <a:latin typeface="Verdana" panose="020B0604030504040204" pitchFamily="34" charset="0"/>
                <a:ea typeface="Verdana" panose="020B0604030504040204" pitchFamily="34" charset="0"/>
              </a:rPr>
              <a:t>Buddah</a:t>
            </a:r>
            <a:endParaRPr lang="en-US" sz="2800" dirty="0">
              <a:latin typeface="Verdana" panose="020B0604030504040204" pitchFamily="34" charset="0"/>
              <a:ea typeface="Verdana" panose="020B0604030504040204" pitchFamily="34" charset="0"/>
            </a:endParaRPr>
          </a:p>
          <a:p>
            <a:r>
              <a:rPr lang="en-US" sz="2800" dirty="0">
                <a:latin typeface="Verdana" panose="020B0604030504040204" pitchFamily="34" charset="0"/>
                <a:ea typeface="Verdana" panose="020B0604030504040204" pitchFamily="34" charset="0"/>
              </a:rPr>
              <a:t>Joseph Smith										Mary Baker Eddy</a:t>
            </a:r>
          </a:p>
          <a:p>
            <a:r>
              <a:rPr lang="en-US" sz="2800" dirty="0">
                <a:latin typeface="Verdana" panose="020B0604030504040204" pitchFamily="34" charset="0"/>
                <a:ea typeface="Verdana" panose="020B0604030504040204" pitchFamily="34" charset="0"/>
              </a:rPr>
              <a:t>Martin Luther									John Calvin</a:t>
            </a:r>
          </a:p>
          <a:p>
            <a:r>
              <a:rPr lang="en-US" sz="2800" dirty="0">
                <a:latin typeface="Verdana" panose="020B0604030504040204" pitchFamily="34" charset="0"/>
                <a:ea typeface="Verdana" panose="020B0604030504040204" pitchFamily="34" charset="0"/>
              </a:rPr>
              <a:t>Alexander Campbell							Barton W. Stone</a:t>
            </a:r>
          </a:p>
          <a:p>
            <a:pPr algn="ctr"/>
            <a:r>
              <a:rPr lang="en-US" sz="2800" dirty="0">
                <a:latin typeface="Verdana" panose="020B0604030504040204" pitchFamily="34" charset="0"/>
                <a:ea typeface="Verdana" panose="020B0604030504040204" pitchFamily="34" charset="0"/>
              </a:rPr>
              <a:t>Jesus Christ</a:t>
            </a:r>
          </a:p>
        </p:txBody>
      </p:sp>
    </p:spTree>
    <p:extLst>
      <p:ext uri="{BB962C8B-B14F-4D97-AF65-F5344CB8AC3E}">
        <p14:creationId xmlns:p14="http://schemas.microsoft.com/office/powerpoint/2010/main" val="208821150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F2E6BC-B7FD-8DF6-F52E-E6F75D3F794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99879B-9485-4AB5-4726-6C855557F615}"/>
              </a:ext>
            </a:extLst>
          </p:cNvPr>
          <p:cNvSpPr>
            <a:spLocks noGrp="1"/>
          </p:cNvSpPr>
          <p:nvPr>
            <p:ph type="title"/>
          </p:nvPr>
        </p:nvSpPr>
        <p:spPr/>
        <p:txBody>
          <a:bodyPr/>
          <a:lstStyle/>
          <a:p>
            <a:r>
              <a:rPr lang="en-US" dirty="0"/>
              <a:t>What’s in the name?</a:t>
            </a:r>
          </a:p>
        </p:txBody>
      </p:sp>
      <p:sp>
        <p:nvSpPr>
          <p:cNvPr id="3" name="Content Placeholder 2">
            <a:extLst>
              <a:ext uri="{FF2B5EF4-FFF2-40B4-BE49-F238E27FC236}">
                <a16:creationId xmlns:a16="http://schemas.microsoft.com/office/drawing/2014/main" id="{B4EF2D71-DDBD-7CB7-C1AC-305D9DBE83CC}"/>
              </a:ext>
            </a:extLst>
          </p:cNvPr>
          <p:cNvSpPr>
            <a:spLocks noGrp="1"/>
          </p:cNvSpPr>
          <p:nvPr>
            <p:ph idx="1"/>
          </p:nvPr>
        </p:nvSpPr>
        <p:spPr/>
        <p:txBody>
          <a:bodyPr/>
          <a:lstStyle/>
          <a:p>
            <a:r>
              <a:rPr lang="en-US" sz="2800" dirty="0">
                <a:latin typeface="Verdana" panose="020B0604030504040204" pitchFamily="34" charset="0"/>
                <a:ea typeface="Verdana" panose="020B0604030504040204" pitchFamily="34" charset="0"/>
              </a:rPr>
              <a:t>Define – to identify a person, place or thing</a:t>
            </a:r>
          </a:p>
          <a:p>
            <a:endParaRPr lang="en-US" sz="2800" dirty="0">
              <a:latin typeface="Verdana" panose="020B0604030504040204" pitchFamily="34" charset="0"/>
              <a:ea typeface="Verdana" panose="020B0604030504040204" pitchFamily="34" charset="0"/>
            </a:endParaRPr>
          </a:p>
          <a:p>
            <a:r>
              <a:rPr lang="en-US" sz="2800" dirty="0">
                <a:latin typeface="Verdana" panose="020B0604030504040204" pitchFamily="34" charset="0"/>
                <a:ea typeface="Verdana" panose="020B0604030504040204" pitchFamily="34" charset="0"/>
              </a:rPr>
              <a:t>Mention a name and we think about what that name stands for – in the Bible, in history, in our family.</a:t>
            </a:r>
          </a:p>
        </p:txBody>
      </p:sp>
    </p:spTree>
    <p:extLst>
      <p:ext uri="{BB962C8B-B14F-4D97-AF65-F5344CB8AC3E}">
        <p14:creationId xmlns:p14="http://schemas.microsoft.com/office/powerpoint/2010/main" val="26464626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96CA37-2D13-A340-1D56-0B7C1C08313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42BBADE-5E61-9F66-F8FF-B43E94F5FED7}"/>
              </a:ext>
            </a:extLst>
          </p:cNvPr>
          <p:cNvSpPr>
            <a:spLocks noGrp="1"/>
          </p:cNvSpPr>
          <p:nvPr>
            <p:ph type="title"/>
          </p:nvPr>
        </p:nvSpPr>
        <p:spPr/>
        <p:txBody>
          <a:bodyPr/>
          <a:lstStyle/>
          <a:p>
            <a:r>
              <a:rPr lang="en-US" dirty="0"/>
              <a:t>NAME OF CHRIST</a:t>
            </a:r>
          </a:p>
        </p:txBody>
      </p:sp>
      <p:sp>
        <p:nvSpPr>
          <p:cNvPr id="3" name="Content Placeholder 2">
            <a:extLst>
              <a:ext uri="{FF2B5EF4-FFF2-40B4-BE49-F238E27FC236}">
                <a16:creationId xmlns:a16="http://schemas.microsoft.com/office/drawing/2014/main" id="{D9926C2F-6313-054F-7F8A-F21A06834F76}"/>
              </a:ext>
            </a:extLst>
          </p:cNvPr>
          <p:cNvSpPr>
            <a:spLocks noGrp="1"/>
          </p:cNvSpPr>
          <p:nvPr>
            <p:ph idx="1"/>
          </p:nvPr>
        </p:nvSpPr>
        <p:spPr/>
        <p:txBody>
          <a:bodyPr>
            <a:noAutofit/>
          </a:bodyPr>
          <a:lstStyle/>
          <a:p>
            <a:pPr algn="ctr"/>
            <a:r>
              <a:rPr lang="en-US" sz="2400" b="1" dirty="0">
                <a:latin typeface="Verdana" panose="020B0604030504040204" pitchFamily="34" charset="0"/>
                <a:ea typeface="Verdana" panose="020B0604030504040204" pitchFamily="34" charset="0"/>
              </a:rPr>
              <a:t>Transcendent</a:t>
            </a:r>
            <a:r>
              <a:rPr lang="en-US" sz="2400" dirty="0">
                <a:latin typeface="Verdana" panose="020B0604030504040204" pitchFamily="34" charset="0"/>
                <a:ea typeface="Verdana" panose="020B0604030504040204" pitchFamily="34" charset="0"/>
              </a:rPr>
              <a:t> – Above every other name</a:t>
            </a:r>
          </a:p>
          <a:p>
            <a:pPr marR="0" algn="l" rtl="0"/>
            <a:r>
              <a:rPr lang="en-US" sz="2400" b="0" i="0" u="none" strike="noStrike" baseline="0" dirty="0">
                <a:latin typeface="Verdana" panose="020B0604030504040204" pitchFamily="34" charset="0"/>
              </a:rPr>
              <a:t>(</a:t>
            </a:r>
            <a:r>
              <a:rPr lang="en-US" sz="2400" b="0" i="0" u="none" strike="noStrike" baseline="0" dirty="0" err="1">
                <a:latin typeface="Verdana" panose="020B0604030504040204" pitchFamily="34" charset="0"/>
              </a:rPr>
              <a:t>Php</a:t>
            </a:r>
            <a:r>
              <a:rPr lang="en-US" sz="2400" b="0" i="0" u="none" strike="noStrike" baseline="0" dirty="0">
                <a:latin typeface="Verdana" panose="020B0604030504040204" pitchFamily="34" charset="0"/>
              </a:rPr>
              <a:t> 2:8)  And being found in appearance as a man, He humbled Himself and became obedient to </a:t>
            </a:r>
            <a:r>
              <a:rPr lang="en-US" sz="2400" b="0" i="1" u="none" strike="noStrike" baseline="0" dirty="0">
                <a:latin typeface="Verdana" panose="020B0604030504040204" pitchFamily="34" charset="0"/>
              </a:rPr>
              <a:t>the point of</a:t>
            </a:r>
            <a:r>
              <a:rPr lang="en-US" sz="2400" b="0" i="0" u="none" strike="noStrike" baseline="0" dirty="0">
                <a:latin typeface="Verdana" panose="020B0604030504040204" pitchFamily="34" charset="0"/>
              </a:rPr>
              <a:t> death, even the death of the cross.</a:t>
            </a:r>
          </a:p>
          <a:p>
            <a:pPr marR="0" algn="l" rtl="0"/>
            <a:r>
              <a:rPr lang="en-US" sz="2400" b="0" i="0" u="none" strike="noStrike" baseline="0" dirty="0">
                <a:latin typeface="Verdana" panose="020B0604030504040204" pitchFamily="34" charset="0"/>
              </a:rPr>
              <a:t>(</a:t>
            </a:r>
            <a:r>
              <a:rPr lang="en-US" sz="2400" b="0" i="0" u="none" strike="noStrike" baseline="0" dirty="0" err="1">
                <a:latin typeface="Verdana" panose="020B0604030504040204" pitchFamily="34" charset="0"/>
              </a:rPr>
              <a:t>Php</a:t>
            </a:r>
            <a:r>
              <a:rPr lang="en-US" sz="2400" b="0" i="0" u="none" strike="noStrike" baseline="0" dirty="0">
                <a:latin typeface="Verdana" panose="020B0604030504040204" pitchFamily="34" charset="0"/>
              </a:rPr>
              <a:t> 2:9)  Therefore God also has </a:t>
            </a:r>
            <a:r>
              <a:rPr lang="en-US" sz="2400" b="1" i="0" u="sng" strike="noStrike" baseline="0" dirty="0">
                <a:latin typeface="Verdana" panose="020B0604030504040204" pitchFamily="34" charset="0"/>
              </a:rPr>
              <a:t>highly exalted Him </a:t>
            </a:r>
            <a:r>
              <a:rPr lang="en-US" sz="2400" b="0" i="0" u="none" strike="noStrike" baseline="0" dirty="0">
                <a:latin typeface="Verdana" panose="020B0604030504040204" pitchFamily="34" charset="0"/>
              </a:rPr>
              <a:t>and given Him the name which is </a:t>
            </a:r>
            <a:r>
              <a:rPr lang="en-US" sz="2400" b="1" i="0" u="sng" strike="noStrike" baseline="0" dirty="0">
                <a:latin typeface="Verdana" panose="020B0604030504040204" pitchFamily="34" charset="0"/>
              </a:rPr>
              <a:t>above every name</a:t>
            </a:r>
            <a:r>
              <a:rPr lang="en-US" sz="2400" b="0" i="0" u="none" strike="noStrike" baseline="0" dirty="0">
                <a:latin typeface="Verdana" panose="020B0604030504040204" pitchFamily="34" charset="0"/>
              </a:rPr>
              <a:t>,</a:t>
            </a:r>
          </a:p>
          <a:p>
            <a:pPr marR="0" algn="l" rtl="0"/>
            <a:r>
              <a:rPr lang="en-US" sz="2400" b="0" i="0" u="none" strike="noStrike" baseline="0" dirty="0">
                <a:latin typeface="Verdana" panose="020B0604030504040204" pitchFamily="34" charset="0"/>
              </a:rPr>
              <a:t>(</a:t>
            </a:r>
            <a:r>
              <a:rPr lang="en-US" sz="2400" b="0" i="0" u="none" strike="noStrike" baseline="0" dirty="0" err="1">
                <a:latin typeface="Verdana" panose="020B0604030504040204" pitchFamily="34" charset="0"/>
              </a:rPr>
              <a:t>Php</a:t>
            </a:r>
            <a:r>
              <a:rPr lang="en-US" sz="2400" b="0" i="0" u="none" strike="noStrike" baseline="0" dirty="0">
                <a:latin typeface="Verdana" panose="020B0604030504040204" pitchFamily="34" charset="0"/>
              </a:rPr>
              <a:t> 2:10)  that at the name of Jesus every knee should bow, of those in heaven, and of those on earth, and of those under the earth,</a:t>
            </a:r>
          </a:p>
        </p:txBody>
      </p:sp>
    </p:spTree>
    <p:extLst>
      <p:ext uri="{BB962C8B-B14F-4D97-AF65-F5344CB8AC3E}">
        <p14:creationId xmlns:p14="http://schemas.microsoft.com/office/powerpoint/2010/main" val="226224400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61FF3F-379B-B1AE-E823-AA6CC78B4CA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B97225-34A0-3AAD-4210-C019E397240D}"/>
              </a:ext>
            </a:extLst>
          </p:cNvPr>
          <p:cNvSpPr>
            <a:spLocks noGrp="1"/>
          </p:cNvSpPr>
          <p:nvPr>
            <p:ph type="title"/>
          </p:nvPr>
        </p:nvSpPr>
        <p:spPr/>
        <p:txBody>
          <a:bodyPr/>
          <a:lstStyle/>
          <a:p>
            <a:r>
              <a:rPr lang="en-US" dirty="0"/>
              <a:t>NAME OF CHRIST</a:t>
            </a:r>
          </a:p>
        </p:txBody>
      </p:sp>
      <p:sp>
        <p:nvSpPr>
          <p:cNvPr id="3" name="Content Placeholder 2">
            <a:extLst>
              <a:ext uri="{FF2B5EF4-FFF2-40B4-BE49-F238E27FC236}">
                <a16:creationId xmlns:a16="http://schemas.microsoft.com/office/drawing/2014/main" id="{C23E0DD0-56CD-6AF0-1F69-09B793650EE6}"/>
              </a:ext>
            </a:extLst>
          </p:cNvPr>
          <p:cNvSpPr>
            <a:spLocks noGrp="1"/>
          </p:cNvSpPr>
          <p:nvPr>
            <p:ph idx="1"/>
          </p:nvPr>
        </p:nvSpPr>
        <p:spPr/>
        <p:txBody>
          <a:bodyPr>
            <a:noAutofit/>
          </a:bodyPr>
          <a:lstStyle/>
          <a:p>
            <a:pPr algn="ctr"/>
            <a:r>
              <a:rPr lang="en-US" sz="2400" b="1" dirty="0">
                <a:latin typeface="Verdana" panose="020B0604030504040204" pitchFamily="34" charset="0"/>
                <a:ea typeface="Verdana" panose="020B0604030504040204" pitchFamily="34" charset="0"/>
              </a:rPr>
              <a:t>Transcendent</a:t>
            </a:r>
            <a:r>
              <a:rPr lang="en-US" sz="2400" dirty="0">
                <a:latin typeface="Verdana" panose="020B0604030504040204" pitchFamily="34" charset="0"/>
                <a:ea typeface="Verdana" panose="020B0604030504040204" pitchFamily="34" charset="0"/>
              </a:rPr>
              <a:t> – Above every other name</a:t>
            </a:r>
          </a:p>
          <a:p>
            <a:endParaRPr lang="en-US" sz="24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rPr>
              <a:t>Think about famous people in history, sports, music, art</a:t>
            </a:r>
          </a:p>
          <a:p>
            <a:r>
              <a:rPr lang="en-US" sz="2400" dirty="0">
                <a:latin typeface="Verdana" panose="020B0604030504040204" pitchFamily="34" charset="0"/>
                <a:ea typeface="Verdana" panose="020B0604030504040204" pitchFamily="34" charset="0"/>
              </a:rPr>
              <a:t>Think about famous people in the history of religion.</a:t>
            </a:r>
          </a:p>
          <a:p>
            <a:r>
              <a:rPr lang="en-US" sz="2400" dirty="0">
                <a:latin typeface="Verdana" panose="020B0604030504040204" pitchFamily="34" charset="0"/>
                <a:ea typeface="Verdana" panose="020B0604030504040204" pitchFamily="34" charset="0"/>
              </a:rPr>
              <a:t>Jesus Christ is a name above every name.</a:t>
            </a:r>
          </a:p>
        </p:txBody>
      </p:sp>
    </p:spTree>
    <p:extLst>
      <p:ext uri="{BB962C8B-B14F-4D97-AF65-F5344CB8AC3E}">
        <p14:creationId xmlns:p14="http://schemas.microsoft.com/office/powerpoint/2010/main" val="277229289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B9E764-FB1C-3298-F709-F6766BA661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B7F701F-FE7B-D91F-13AC-F601333D0AB8}"/>
              </a:ext>
            </a:extLst>
          </p:cNvPr>
          <p:cNvSpPr>
            <a:spLocks noGrp="1"/>
          </p:cNvSpPr>
          <p:nvPr>
            <p:ph type="title"/>
          </p:nvPr>
        </p:nvSpPr>
        <p:spPr/>
        <p:txBody>
          <a:bodyPr/>
          <a:lstStyle/>
          <a:p>
            <a:r>
              <a:rPr lang="en-US" dirty="0"/>
              <a:t>NAME OF CHRIST</a:t>
            </a:r>
          </a:p>
        </p:txBody>
      </p:sp>
      <p:sp>
        <p:nvSpPr>
          <p:cNvPr id="3" name="Content Placeholder 2">
            <a:extLst>
              <a:ext uri="{FF2B5EF4-FFF2-40B4-BE49-F238E27FC236}">
                <a16:creationId xmlns:a16="http://schemas.microsoft.com/office/drawing/2014/main" id="{CDF76B15-82AD-46B3-EAC3-0AB06A985F9E}"/>
              </a:ext>
            </a:extLst>
          </p:cNvPr>
          <p:cNvSpPr>
            <a:spLocks noGrp="1"/>
          </p:cNvSpPr>
          <p:nvPr>
            <p:ph idx="1"/>
          </p:nvPr>
        </p:nvSpPr>
        <p:spPr/>
        <p:txBody>
          <a:bodyPr>
            <a:noAutofit/>
          </a:bodyPr>
          <a:lstStyle/>
          <a:p>
            <a:pPr algn="ctr"/>
            <a:r>
              <a:rPr lang="en-US" sz="2400" b="1" dirty="0">
                <a:latin typeface="Verdana" panose="020B0604030504040204" pitchFamily="34" charset="0"/>
                <a:ea typeface="Verdana" panose="020B0604030504040204" pitchFamily="34" charset="0"/>
              </a:rPr>
              <a:t>Precious</a:t>
            </a:r>
            <a:r>
              <a:rPr lang="en-US" sz="2400" dirty="0">
                <a:latin typeface="Verdana" panose="020B0604030504040204" pitchFamily="34" charset="0"/>
                <a:ea typeface="Verdana" panose="020B0604030504040204" pitchFamily="34" charset="0"/>
              </a:rPr>
              <a:t> – a name that stands for:</a:t>
            </a:r>
          </a:p>
          <a:p>
            <a:endParaRPr lang="en-US" sz="24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rPr>
              <a:t>Salvation / Forgiveness  </a:t>
            </a:r>
          </a:p>
          <a:p>
            <a:r>
              <a:rPr lang="en-US" sz="2400" dirty="0">
                <a:latin typeface="Verdana" panose="020B0604030504040204" pitchFamily="34" charset="0"/>
                <a:ea typeface="Verdana" panose="020B0604030504040204" pitchFamily="34" charset="0"/>
              </a:rPr>
              <a:t>Example of LOVE</a:t>
            </a:r>
          </a:p>
          <a:p>
            <a:r>
              <a:rPr lang="en-US" sz="2400" dirty="0">
                <a:latin typeface="Verdana" panose="020B0604030504040204" pitchFamily="34" charset="0"/>
                <a:ea typeface="Verdana" panose="020B0604030504040204" pitchFamily="34" charset="0"/>
              </a:rPr>
              <a:t>Ultimate sacrifice</a:t>
            </a:r>
          </a:p>
        </p:txBody>
      </p:sp>
    </p:spTree>
    <p:extLst>
      <p:ext uri="{BB962C8B-B14F-4D97-AF65-F5344CB8AC3E}">
        <p14:creationId xmlns:p14="http://schemas.microsoft.com/office/powerpoint/2010/main" val="229853170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99CF1B-07FE-61D5-C648-9D1F0FB4522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7615F0-9739-B2C3-E236-732C4D901D0C}"/>
              </a:ext>
            </a:extLst>
          </p:cNvPr>
          <p:cNvSpPr>
            <a:spLocks noGrp="1"/>
          </p:cNvSpPr>
          <p:nvPr>
            <p:ph type="title"/>
          </p:nvPr>
        </p:nvSpPr>
        <p:spPr/>
        <p:txBody>
          <a:bodyPr/>
          <a:lstStyle/>
          <a:p>
            <a:r>
              <a:rPr lang="en-US" dirty="0"/>
              <a:t>NAME OF CHRIST</a:t>
            </a:r>
          </a:p>
        </p:txBody>
      </p:sp>
      <p:sp>
        <p:nvSpPr>
          <p:cNvPr id="3" name="Content Placeholder 2">
            <a:extLst>
              <a:ext uri="{FF2B5EF4-FFF2-40B4-BE49-F238E27FC236}">
                <a16:creationId xmlns:a16="http://schemas.microsoft.com/office/drawing/2014/main" id="{96E99B96-4E16-839A-8CDB-74374F095E17}"/>
              </a:ext>
            </a:extLst>
          </p:cNvPr>
          <p:cNvSpPr>
            <a:spLocks noGrp="1"/>
          </p:cNvSpPr>
          <p:nvPr>
            <p:ph idx="1"/>
          </p:nvPr>
        </p:nvSpPr>
        <p:spPr/>
        <p:txBody>
          <a:bodyPr>
            <a:noAutofit/>
          </a:bodyPr>
          <a:lstStyle/>
          <a:p>
            <a:pPr algn="ctr"/>
            <a:r>
              <a:rPr lang="en-US" sz="2400" b="1" dirty="0">
                <a:latin typeface="Verdana" panose="020B0604030504040204" pitchFamily="34" charset="0"/>
                <a:ea typeface="Verdana" panose="020B0604030504040204" pitchFamily="34" charset="0"/>
              </a:rPr>
              <a:t>Comforting</a:t>
            </a:r>
            <a:endParaRPr lang="en-US" sz="2400" dirty="0">
              <a:latin typeface="Verdana" panose="020B0604030504040204" pitchFamily="34" charset="0"/>
              <a:ea typeface="Verdana" panose="020B0604030504040204" pitchFamily="34" charset="0"/>
            </a:endParaRPr>
          </a:p>
          <a:p>
            <a:pPr marR="0" algn="l" rtl="0"/>
            <a:r>
              <a:rPr lang="en-US" sz="2400" b="0" i="0" u="none" strike="noStrike" baseline="0" dirty="0">
                <a:latin typeface="Verdana" panose="020B0604030504040204" pitchFamily="34" charset="0"/>
              </a:rPr>
              <a:t>(2Co 1:3)  Blessed </a:t>
            </a:r>
            <a:r>
              <a:rPr lang="en-US" sz="2400" b="0" i="1" u="none" strike="noStrike" baseline="0" dirty="0">
                <a:latin typeface="Verdana" panose="020B0604030504040204" pitchFamily="34" charset="0"/>
              </a:rPr>
              <a:t>be</a:t>
            </a:r>
            <a:r>
              <a:rPr lang="en-US" sz="2400" b="0" i="0" u="none" strike="noStrike" baseline="0" dirty="0">
                <a:latin typeface="Verdana" panose="020B0604030504040204" pitchFamily="34" charset="0"/>
              </a:rPr>
              <a:t> the God and Father of our Lord Jesus Christ, the Father of mercies and God of all comfort,</a:t>
            </a:r>
          </a:p>
          <a:p>
            <a:pPr marR="0" algn="l" rtl="0"/>
            <a:r>
              <a:rPr lang="en-US" sz="2400" b="0" i="0" u="none" strike="noStrike" baseline="0" dirty="0">
                <a:latin typeface="Verdana" panose="020B0604030504040204" pitchFamily="34" charset="0"/>
              </a:rPr>
              <a:t>(2Co 1:4)  who comforts us in all our tribulation, that we may be able to comfort those who are in any trouble, with the comfort with which we ourselves are comforted by God.</a:t>
            </a:r>
          </a:p>
          <a:p>
            <a:pPr marR="0" algn="l" rtl="0"/>
            <a:r>
              <a:rPr lang="en-US" sz="2400" b="0" i="0" u="none" strike="noStrike" baseline="0" dirty="0">
                <a:latin typeface="Verdana" panose="020B0604030504040204" pitchFamily="34" charset="0"/>
              </a:rPr>
              <a:t>(2Co 1:5)  For as the sufferings of Christ abound in us, </a:t>
            </a:r>
            <a:r>
              <a:rPr lang="en-US" sz="2400" b="1" i="0" u="sng" strike="noStrike" baseline="0" dirty="0">
                <a:latin typeface="Verdana" panose="020B0604030504040204" pitchFamily="34" charset="0"/>
              </a:rPr>
              <a:t>so our consolation also abounds through Christ</a:t>
            </a:r>
            <a:r>
              <a:rPr lang="en-US" sz="2400" b="0" i="0" u="none" strike="noStrike" baseline="0" dirty="0">
                <a:latin typeface="Verdana" panose="020B0604030504040204" pitchFamily="34" charset="0"/>
              </a:rPr>
              <a:t>.</a:t>
            </a:r>
          </a:p>
        </p:txBody>
      </p:sp>
    </p:spTree>
    <p:extLst>
      <p:ext uri="{BB962C8B-B14F-4D97-AF65-F5344CB8AC3E}">
        <p14:creationId xmlns:p14="http://schemas.microsoft.com/office/powerpoint/2010/main" val="374907103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FFB58A-C531-D37D-D26D-1C2C294A597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7A0FE18-7941-FE7A-15B8-C0699D56BD33}"/>
              </a:ext>
            </a:extLst>
          </p:cNvPr>
          <p:cNvSpPr>
            <a:spLocks noGrp="1"/>
          </p:cNvSpPr>
          <p:nvPr>
            <p:ph type="title"/>
          </p:nvPr>
        </p:nvSpPr>
        <p:spPr/>
        <p:txBody>
          <a:bodyPr/>
          <a:lstStyle/>
          <a:p>
            <a:r>
              <a:rPr lang="en-US" dirty="0"/>
              <a:t>NAME OF CHRIST</a:t>
            </a:r>
          </a:p>
        </p:txBody>
      </p:sp>
      <p:sp>
        <p:nvSpPr>
          <p:cNvPr id="3" name="Content Placeholder 2">
            <a:extLst>
              <a:ext uri="{FF2B5EF4-FFF2-40B4-BE49-F238E27FC236}">
                <a16:creationId xmlns:a16="http://schemas.microsoft.com/office/drawing/2014/main" id="{05693299-8DB1-69AE-6485-C5C495FCEE6C}"/>
              </a:ext>
            </a:extLst>
          </p:cNvPr>
          <p:cNvSpPr>
            <a:spLocks noGrp="1"/>
          </p:cNvSpPr>
          <p:nvPr>
            <p:ph idx="1"/>
          </p:nvPr>
        </p:nvSpPr>
        <p:spPr/>
        <p:txBody>
          <a:bodyPr>
            <a:noAutofit/>
          </a:bodyPr>
          <a:lstStyle/>
          <a:p>
            <a:pPr algn="ctr"/>
            <a:r>
              <a:rPr lang="en-US" sz="2400" b="1" dirty="0">
                <a:latin typeface="Verdana" panose="020B0604030504040204" pitchFamily="34" charset="0"/>
                <a:ea typeface="Verdana" panose="020B0604030504040204" pitchFamily="34" charset="0"/>
              </a:rPr>
              <a:t>Conquering</a:t>
            </a:r>
            <a:endParaRPr lang="en-US" sz="2400" dirty="0">
              <a:latin typeface="Verdana" panose="020B0604030504040204" pitchFamily="34" charset="0"/>
              <a:ea typeface="Verdana" panose="020B0604030504040204" pitchFamily="34" charset="0"/>
            </a:endParaRPr>
          </a:p>
          <a:p>
            <a:r>
              <a:rPr lang="en-US" sz="2400" b="0" i="0" u="none" strike="noStrike" baseline="0" dirty="0">
                <a:latin typeface="Verdana" panose="020B0604030504040204" pitchFamily="34" charset="0"/>
              </a:rPr>
              <a:t>(Rom 14:11)  For it is written: "AS I LIVE, SAYS THE LORD, </a:t>
            </a:r>
            <a:r>
              <a:rPr lang="en-US" sz="2400" b="1" i="0" u="none" strike="noStrike" baseline="0" dirty="0">
                <a:latin typeface="Verdana" panose="020B0604030504040204" pitchFamily="34" charset="0"/>
              </a:rPr>
              <a:t>EVERY KNEE SHALL BOW TO ME</a:t>
            </a:r>
            <a:r>
              <a:rPr lang="en-US" sz="2400" b="0" i="0" u="none" strike="noStrike" baseline="0" dirty="0">
                <a:latin typeface="Verdana" panose="020B0604030504040204" pitchFamily="34" charset="0"/>
              </a:rPr>
              <a:t>, AND EVERY TONGUE SHALL CONFESS TO GOD."</a:t>
            </a:r>
            <a:endParaRPr lang="en-US" sz="2400" dirty="0">
              <a:latin typeface="Verdana" panose="020B0604030504040204" pitchFamily="34" charset="0"/>
            </a:endParaRPr>
          </a:p>
          <a:p>
            <a:r>
              <a:rPr lang="en-US" sz="2400" b="0" i="0" u="none" strike="noStrike" baseline="0" dirty="0">
                <a:latin typeface="Verdana" panose="020B0604030504040204" pitchFamily="34" charset="0"/>
              </a:rPr>
              <a:t>(</a:t>
            </a:r>
            <a:r>
              <a:rPr lang="en-US" sz="2400" b="0" i="0" u="none" strike="noStrike" baseline="0" dirty="0" err="1">
                <a:latin typeface="Verdana" panose="020B0604030504040204" pitchFamily="34" charset="0"/>
              </a:rPr>
              <a:t>Php</a:t>
            </a:r>
            <a:r>
              <a:rPr lang="en-US" sz="2400" b="0" i="0" u="none" strike="noStrike" baseline="0" dirty="0">
                <a:latin typeface="Verdana" panose="020B0604030504040204" pitchFamily="34" charset="0"/>
              </a:rPr>
              <a:t> 2:10)  that at the name of Jesus </a:t>
            </a:r>
            <a:r>
              <a:rPr lang="en-US" sz="2400" b="1" i="0" u="sng" strike="noStrike" baseline="0" dirty="0">
                <a:latin typeface="Verdana" panose="020B0604030504040204" pitchFamily="34" charset="0"/>
              </a:rPr>
              <a:t>every knee should bow</a:t>
            </a:r>
            <a:r>
              <a:rPr lang="en-US" sz="2400" b="0" i="0" u="none" strike="noStrike" baseline="0" dirty="0">
                <a:latin typeface="Verdana" panose="020B0604030504040204" pitchFamily="34" charset="0"/>
              </a:rPr>
              <a:t>, of those in heaven, and of those on earth, and of those under the earth,</a:t>
            </a:r>
          </a:p>
        </p:txBody>
      </p:sp>
    </p:spTree>
    <p:extLst>
      <p:ext uri="{BB962C8B-B14F-4D97-AF65-F5344CB8AC3E}">
        <p14:creationId xmlns:p14="http://schemas.microsoft.com/office/powerpoint/2010/main" val="233692480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F03B5E"/>
      </a:accent1>
      <a:accent2>
        <a:srgbClr val="DC6FEC"/>
      </a:accent2>
      <a:accent3>
        <a:srgbClr val="60B1F2"/>
      </a:accent3>
      <a:accent4>
        <a:srgbClr val="6AD5BB"/>
      </a:accent4>
      <a:accent5>
        <a:srgbClr val="E8AB4E"/>
      </a:accent5>
      <a:accent6>
        <a:srgbClr val="F56447"/>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ACECE1E4-636E-48DB-87ED-4A76DC93378F}"/>
    </a:ext>
  </a:extLst>
</a:theme>
</file>

<file path=docProps/app.xml><?xml version="1.0" encoding="utf-8"?>
<Properties xmlns="http://schemas.openxmlformats.org/officeDocument/2006/extended-properties" xmlns:vt="http://schemas.openxmlformats.org/officeDocument/2006/docPropsVTypes">
  <Template>TM03457503[[fn=Quotable]]</Template>
  <TotalTime>229</TotalTime>
  <Words>616</Words>
  <Application>Microsoft Office PowerPoint</Application>
  <PresentationFormat>Widescreen</PresentationFormat>
  <Paragraphs>59</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Century Gothic</vt:lpstr>
      <vt:lpstr>Verdana</vt:lpstr>
      <vt:lpstr>Wingdings 2</vt:lpstr>
      <vt:lpstr>Quotable</vt:lpstr>
      <vt:lpstr>PowerPoint Presentation</vt:lpstr>
      <vt:lpstr>Acts 4:12</vt:lpstr>
      <vt:lpstr>Introduction</vt:lpstr>
      <vt:lpstr>What’s in the name?</vt:lpstr>
      <vt:lpstr>NAME OF CHRIST</vt:lpstr>
      <vt:lpstr>NAME OF CHRIST</vt:lpstr>
      <vt:lpstr>NAME OF CHRIST</vt:lpstr>
      <vt:lpstr>NAME OF CHRIST</vt:lpstr>
      <vt:lpstr>NAME OF CHRIST</vt:lpstr>
      <vt:lpstr>NAME OF CHRIST</vt:lpstr>
      <vt:lpstr>NAME OF CHRIST</vt:lpstr>
      <vt:lpstr>NAME OF CHRIST</vt:lpstr>
      <vt:lpstr>NO OTHER NAME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Manly Luscombe</dc:creator>
  <cp:lastModifiedBy>Manly Luscombe</cp:lastModifiedBy>
  <cp:revision>8</cp:revision>
  <dcterms:created xsi:type="dcterms:W3CDTF">2024-11-11T16:18:53Z</dcterms:created>
  <dcterms:modified xsi:type="dcterms:W3CDTF">2024-11-11T20:07:59Z</dcterms:modified>
</cp:coreProperties>
</file>