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1987825"/>
          </a:xfrm>
        </p:spPr>
        <p:txBody>
          <a:bodyPr/>
          <a:lstStyle/>
          <a:p>
            <a:r>
              <a:rPr lang="en-US" b="1" dirty="0"/>
              <a:t>No broken bones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John 19:33-36</a:t>
            </a:r>
          </a:p>
        </p:txBody>
      </p:sp>
    </p:spTree>
    <p:extLst>
      <p:ext uri="{BB962C8B-B14F-4D97-AF65-F5344CB8AC3E}">
        <p14:creationId xmlns:p14="http://schemas.microsoft.com/office/powerpoint/2010/main" val="1862714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5395" y="384313"/>
            <a:ext cx="9905998" cy="927652"/>
          </a:xfrm>
        </p:spPr>
        <p:txBody>
          <a:bodyPr/>
          <a:lstStyle/>
          <a:p>
            <a:r>
              <a:rPr lang="en-US" dirty="0"/>
              <a:t>Principles of the unbroken bones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374" y="1484242"/>
            <a:ext cx="10694504" cy="5234610"/>
          </a:xfrm>
        </p:spPr>
        <p:txBody>
          <a:bodyPr>
            <a:normAutofit/>
          </a:bodyPr>
          <a:lstStyle/>
          <a:p>
            <a:r>
              <a:rPr lang="en-US" sz="3200" b="1" u="sng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Israel ate the flesh</a:t>
            </a:r>
          </a:p>
          <a:p>
            <a:r>
              <a:rPr lang="en-US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Exodus 12:46-47 </a:t>
            </a:r>
            <a:r>
              <a:rPr lang="en-US" sz="3200" dirty="0"/>
              <a:t>In one house it shall be eaten; you shall </a:t>
            </a:r>
            <a:r>
              <a:rPr lang="en-US" sz="3200" u="sng" dirty="0"/>
              <a:t>not carry any of the flesh </a:t>
            </a:r>
            <a:r>
              <a:rPr lang="en-US" sz="3200" dirty="0"/>
              <a:t>outside the house, nor shall you break one of its bones. </a:t>
            </a:r>
            <a:r>
              <a:rPr lang="en-US" b="1" baseline="30000" dirty="0">
                <a:effectLst/>
              </a:rPr>
              <a:t>47</a:t>
            </a:r>
            <a:r>
              <a:rPr lang="en-US" sz="3200" dirty="0"/>
              <a:t> All the congregation of Israel shall keep it. </a:t>
            </a:r>
          </a:p>
          <a:p>
            <a:r>
              <a:rPr lang="en-US" sz="3200" b="1" dirty="0"/>
              <a:t>John 6:54 &amp; 56 </a:t>
            </a:r>
            <a:r>
              <a:rPr lang="en-US" sz="3200" b="1" baseline="30000" dirty="0">
                <a:effectLst/>
              </a:rPr>
              <a:t>54</a:t>
            </a:r>
            <a:r>
              <a:rPr lang="en-US" sz="3200" dirty="0"/>
              <a:t> </a:t>
            </a:r>
            <a:r>
              <a:rPr lang="en-US" sz="3200" dirty="0">
                <a:effectLst/>
              </a:rPr>
              <a:t>Whoever </a:t>
            </a:r>
            <a:r>
              <a:rPr lang="en-US" sz="3200" u="sng" dirty="0">
                <a:effectLst/>
              </a:rPr>
              <a:t>eats My flesh </a:t>
            </a:r>
            <a:r>
              <a:rPr lang="en-US" sz="3200" dirty="0">
                <a:effectLst/>
              </a:rPr>
              <a:t>and drinks My blood has eternal life, and I will raise him up at the last day.</a:t>
            </a:r>
            <a:r>
              <a:rPr lang="en-US" sz="3200" dirty="0"/>
              <a:t> </a:t>
            </a:r>
            <a:r>
              <a:rPr lang="en-US" sz="3200" b="1" baseline="30000" dirty="0">
                <a:effectLst/>
              </a:rPr>
              <a:t>56</a:t>
            </a:r>
            <a:r>
              <a:rPr lang="en-US" sz="3200" dirty="0"/>
              <a:t> </a:t>
            </a:r>
            <a:r>
              <a:rPr lang="en-US" sz="3200" dirty="0">
                <a:effectLst/>
              </a:rPr>
              <a:t>He who </a:t>
            </a:r>
            <a:r>
              <a:rPr lang="en-US" sz="3200" u="sng" dirty="0">
                <a:effectLst/>
              </a:rPr>
              <a:t>eats My flesh </a:t>
            </a:r>
            <a:r>
              <a:rPr lang="en-US" sz="3200" dirty="0">
                <a:effectLst/>
              </a:rPr>
              <a:t>and drinks My blood abides in Me, and I in him.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59359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5395" y="384313"/>
            <a:ext cx="9905998" cy="927652"/>
          </a:xfrm>
        </p:spPr>
        <p:txBody>
          <a:bodyPr/>
          <a:lstStyle/>
          <a:p>
            <a:r>
              <a:rPr lang="en-US" dirty="0"/>
              <a:t>Principles of the unbroken bones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374" y="1166192"/>
            <a:ext cx="10694504" cy="5261112"/>
          </a:xfrm>
        </p:spPr>
        <p:txBody>
          <a:bodyPr>
            <a:normAutofit/>
          </a:bodyPr>
          <a:lstStyle/>
          <a:p>
            <a:r>
              <a:rPr lang="en-US" sz="3200" b="1" u="sng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In one house</a:t>
            </a:r>
          </a:p>
          <a:p>
            <a:r>
              <a:rPr lang="en-US" sz="3200" b="1" dirty="0"/>
              <a:t>Exodus 12:46-47 </a:t>
            </a:r>
            <a:r>
              <a:rPr lang="en-US" sz="3200" dirty="0"/>
              <a:t>In </a:t>
            </a:r>
            <a:r>
              <a:rPr lang="en-US" sz="3200" u="sng" dirty="0"/>
              <a:t>one house </a:t>
            </a:r>
            <a:r>
              <a:rPr lang="en-US" sz="3200" dirty="0"/>
              <a:t>it shall be eaten; you shall not carry any of the flesh outside the house, nor shall you break one of its bones. </a:t>
            </a:r>
            <a:r>
              <a:rPr lang="en-US" b="1" baseline="30000" dirty="0">
                <a:effectLst/>
              </a:rPr>
              <a:t>47</a:t>
            </a:r>
            <a:r>
              <a:rPr lang="en-US" sz="3200" dirty="0"/>
              <a:t> All the </a:t>
            </a:r>
            <a:r>
              <a:rPr lang="en-US" sz="3200" u="sng" dirty="0"/>
              <a:t>congregation of Israel </a:t>
            </a:r>
            <a:r>
              <a:rPr lang="en-US" sz="3200" dirty="0"/>
              <a:t>shall keep it. </a:t>
            </a:r>
          </a:p>
          <a:p>
            <a:r>
              <a:rPr lang="en-US" sz="3200" b="1" dirty="0"/>
              <a:t>1 Timothy 3:15 </a:t>
            </a:r>
            <a:r>
              <a:rPr lang="en-US" sz="3200" dirty="0"/>
              <a:t> but if I am delayed, </a:t>
            </a:r>
            <a:r>
              <a:rPr lang="en-US" sz="3200" i="1" dirty="0"/>
              <a:t>I write</a:t>
            </a:r>
            <a:r>
              <a:rPr lang="en-US" sz="3200" dirty="0"/>
              <a:t> so that you may know how you ought to conduct yourself in the house of God, which is the church of the living God, the pillar and ground of the truth.</a:t>
            </a:r>
          </a:p>
        </p:txBody>
      </p:sp>
    </p:spTree>
    <p:extLst>
      <p:ext uri="{BB962C8B-B14F-4D97-AF65-F5344CB8AC3E}">
        <p14:creationId xmlns:p14="http://schemas.microsoft.com/office/powerpoint/2010/main" val="239212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5395" y="384313"/>
            <a:ext cx="9905998" cy="927652"/>
          </a:xfrm>
        </p:spPr>
        <p:txBody>
          <a:bodyPr/>
          <a:lstStyle/>
          <a:p>
            <a:r>
              <a:rPr lang="en-US" dirty="0"/>
              <a:t>Principles of the unbroken bones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374" y="1166192"/>
            <a:ext cx="10694504" cy="5261112"/>
          </a:xfrm>
        </p:spPr>
        <p:txBody>
          <a:bodyPr>
            <a:normAutofit lnSpcReduction="10000"/>
          </a:bodyPr>
          <a:lstStyle/>
          <a:p>
            <a:r>
              <a:rPr lang="en-US" sz="3200" b="1" u="sng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Observed with great care</a:t>
            </a:r>
          </a:p>
          <a:p>
            <a:r>
              <a:rPr lang="en-US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Exodus 12:42 </a:t>
            </a:r>
            <a:r>
              <a:rPr lang="en-US" sz="3200" dirty="0"/>
              <a:t>It </a:t>
            </a:r>
            <a:r>
              <a:rPr lang="en-US" sz="3200" i="1" dirty="0"/>
              <a:t>is</a:t>
            </a:r>
            <a:r>
              <a:rPr lang="en-US" sz="3200" dirty="0"/>
              <a:t> a night of solemn observance to the </a:t>
            </a:r>
            <a:r>
              <a:rPr lang="en-US" sz="3200" dirty="0">
                <a:effectLst/>
              </a:rPr>
              <a:t>Lord</a:t>
            </a:r>
            <a:r>
              <a:rPr lang="en-US" sz="3200" dirty="0"/>
              <a:t> for bringing them out of the land of Egypt. This </a:t>
            </a:r>
            <a:r>
              <a:rPr lang="en-US" sz="3200" i="1" dirty="0"/>
              <a:t>is</a:t>
            </a:r>
            <a:r>
              <a:rPr lang="en-US" sz="3200" dirty="0"/>
              <a:t> that night of the </a:t>
            </a:r>
            <a:r>
              <a:rPr lang="en-US" sz="3200" dirty="0">
                <a:effectLst/>
              </a:rPr>
              <a:t>Lord</a:t>
            </a:r>
            <a:r>
              <a:rPr lang="en-US" sz="3200" dirty="0"/>
              <a:t>, a solemn observance for all the children of Israel throughout their generations.</a:t>
            </a:r>
            <a:endParaRPr lang="en-US" sz="32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r>
              <a:rPr lang="en-US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1 Corinthians 11:28-29 </a:t>
            </a:r>
            <a:r>
              <a:rPr lang="en-US" b="1" baseline="30000" dirty="0">
                <a:effectLst/>
              </a:rPr>
              <a:t>28</a:t>
            </a:r>
            <a:r>
              <a:rPr lang="en-US" sz="3200" dirty="0"/>
              <a:t> But let a man examine himself, and so let him eat of the bread and drink of the cup. </a:t>
            </a:r>
            <a:r>
              <a:rPr lang="en-US" b="1" baseline="30000" dirty="0">
                <a:effectLst/>
              </a:rPr>
              <a:t>29</a:t>
            </a:r>
            <a:r>
              <a:rPr lang="en-US" sz="3200" dirty="0"/>
              <a:t> For he who eats and drinks in an unworthy manner eats and drinks judgment to himself, not discerning the Lord's body.</a:t>
            </a:r>
          </a:p>
        </p:txBody>
      </p:sp>
    </p:spTree>
    <p:extLst>
      <p:ext uri="{BB962C8B-B14F-4D97-AF65-F5344CB8AC3E}">
        <p14:creationId xmlns:p14="http://schemas.microsoft.com/office/powerpoint/2010/main" val="2756532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914400"/>
          </a:xfrm>
        </p:spPr>
        <p:txBody>
          <a:bodyPr/>
          <a:lstStyle/>
          <a:p>
            <a:r>
              <a:rPr lang="en-US" dirty="0"/>
              <a:t>John 19:33-36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431236"/>
            <a:ext cx="9905998" cy="5155094"/>
          </a:xfrm>
        </p:spPr>
        <p:txBody>
          <a:bodyPr>
            <a:normAutofit/>
          </a:bodyPr>
          <a:lstStyle/>
          <a:p>
            <a:r>
              <a:rPr lang="en-US" sz="2800" b="1" baseline="30000" dirty="0">
                <a:effectLst/>
              </a:rPr>
              <a:t>33</a:t>
            </a:r>
            <a:r>
              <a:rPr lang="en-US" sz="2800" dirty="0"/>
              <a:t> But when they came to Jesus and saw that He was already dead, they did not break His legs. </a:t>
            </a:r>
            <a:r>
              <a:rPr lang="en-US" sz="2800" b="1" baseline="30000" dirty="0">
                <a:effectLst/>
              </a:rPr>
              <a:t>34</a:t>
            </a:r>
            <a:r>
              <a:rPr lang="en-US" sz="2800" dirty="0"/>
              <a:t> But one of the soldiers pierced His side with a spear, and immediately blood and water came out. </a:t>
            </a:r>
            <a:r>
              <a:rPr lang="en-US" sz="2800" b="1" baseline="30000" dirty="0">
                <a:effectLst/>
              </a:rPr>
              <a:t>35</a:t>
            </a:r>
            <a:r>
              <a:rPr lang="en-US" sz="2800" dirty="0"/>
              <a:t> And he who has seen has testified, and his testimony is true; and he knows that he is telling the truth, so that you may believe. </a:t>
            </a:r>
            <a:r>
              <a:rPr lang="en-US" sz="2800" b="1" baseline="30000" dirty="0">
                <a:effectLst/>
              </a:rPr>
              <a:t>36</a:t>
            </a:r>
            <a:r>
              <a:rPr lang="en-US" sz="2800" dirty="0"/>
              <a:t> For these things were done that the Scripture should be fulfilled, </a:t>
            </a:r>
            <a:r>
              <a:rPr lang="en-US" sz="2800" i="1" dirty="0"/>
              <a:t>"Not one of His bones shall be broken."</a:t>
            </a:r>
            <a:r>
              <a:rPr lang="en-US" sz="2800" dirty="0"/>
              <a:t> </a:t>
            </a:r>
            <a:r>
              <a:rPr lang="en-US" sz="2800" b="1" baseline="30000" dirty="0">
                <a:effectLst/>
              </a:rPr>
              <a:t>37</a:t>
            </a:r>
            <a:r>
              <a:rPr lang="en-US" sz="2800" dirty="0"/>
              <a:t> And again another Scripture says, </a:t>
            </a:r>
            <a:r>
              <a:rPr lang="en-US" sz="2800" i="1" dirty="0"/>
              <a:t>"They shall look on Him whom they pierced.”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63810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46922"/>
          </a:xfrm>
        </p:spPr>
        <p:txBody>
          <a:bodyPr/>
          <a:lstStyle/>
          <a:p>
            <a:r>
              <a:rPr lang="en-US" dirty="0"/>
              <a:t>A misunderstanding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112" y="1656522"/>
            <a:ext cx="10919791" cy="4890052"/>
          </a:xfrm>
        </p:spPr>
        <p:txBody>
          <a:bodyPr>
            <a:noAutofit/>
          </a:bodyPr>
          <a:lstStyle/>
          <a:p>
            <a:r>
              <a:rPr lang="en-US" sz="3200" dirty="0"/>
              <a:t>Some object to talking about the broken body of Christ.</a:t>
            </a:r>
          </a:p>
          <a:p>
            <a:r>
              <a:rPr lang="en-US" sz="3200" b="1" dirty="0"/>
              <a:t>1 Corinthians 11:24 </a:t>
            </a:r>
            <a:r>
              <a:rPr lang="en-US" sz="3200" dirty="0"/>
              <a:t>and when He had given thanks, He broke </a:t>
            </a:r>
            <a:r>
              <a:rPr lang="en-US" sz="3200" i="1" dirty="0"/>
              <a:t>it</a:t>
            </a:r>
            <a:r>
              <a:rPr lang="en-US" sz="3200" dirty="0"/>
              <a:t> and said, </a:t>
            </a:r>
            <a:r>
              <a:rPr lang="en-US" sz="3200" dirty="0">
                <a:effectLst/>
              </a:rPr>
              <a:t>"Take, eat;</a:t>
            </a:r>
            <a:r>
              <a:rPr lang="en-US" sz="3200" dirty="0"/>
              <a:t> </a:t>
            </a:r>
            <a:r>
              <a:rPr lang="en-US" sz="3200" dirty="0">
                <a:effectLst/>
              </a:rPr>
              <a:t>this is My body which is broken</a:t>
            </a:r>
            <a:r>
              <a:rPr lang="en-US" sz="3200" dirty="0"/>
              <a:t> </a:t>
            </a:r>
            <a:r>
              <a:rPr lang="en-US" sz="3200" dirty="0">
                <a:effectLst/>
              </a:rPr>
              <a:t>for you; do this in remembrance of Me."</a:t>
            </a:r>
            <a:r>
              <a:rPr lang="en-US" sz="3200" dirty="0"/>
              <a:t> </a:t>
            </a:r>
          </a:p>
          <a:p>
            <a:r>
              <a:rPr lang="en-US" sz="3200" dirty="0"/>
              <a:t>His body was broken – the beating, the crown of thorns, the spear in his side</a:t>
            </a:r>
          </a:p>
          <a:p>
            <a:r>
              <a:rPr lang="en-US" sz="3200" dirty="0"/>
              <a:t>But – no BONE was broken.</a:t>
            </a:r>
          </a:p>
        </p:txBody>
      </p:sp>
    </p:spTree>
    <p:extLst>
      <p:ext uri="{BB962C8B-B14F-4D97-AF65-F5344CB8AC3E}">
        <p14:creationId xmlns:p14="http://schemas.microsoft.com/office/powerpoint/2010/main" val="1453601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927652"/>
          </a:xfrm>
        </p:spPr>
        <p:txBody>
          <a:bodyPr/>
          <a:lstStyle/>
          <a:p>
            <a:r>
              <a:rPr lang="en-US" dirty="0"/>
              <a:t>Prophecy fulfilled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537252"/>
            <a:ext cx="9905998" cy="4890051"/>
          </a:xfrm>
        </p:spPr>
        <p:txBody>
          <a:bodyPr>
            <a:normAutofit/>
          </a:bodyPr>
          <a:lstStyle/>
          <a:p>
            <a:r>
              <a:rPr lang="en-US" sz="3600" b="1" dirty="0"/>
              <a:t>John 19:36 </a:t>
            </a:r>
            <a:r>
              <a:rPr lang="en-US" sz="3600" dirty="0"/>
              <a:t>For these things were done that the Scripture should be fulfilled, </a:t>
            </a:r>
            <a:r>
              <a:rPr lang="en-US" sz="3600" i="1" dirty="0"/>
              <a:t>"Not one of His bones shall be broken."</a:t>
            </a:r>
            <a:r>
              <a:rPr lang="en-US" sz="3600" dirty="0"/>
              <a:t> </a:t>
            </a:r>
          </a:p>
          <a:p>
            <a:r>
              <a:rPr lang="en-US" sz="3600" dirty="0"/>
              <a:t>Even after He was already dead, He fulfilled prophecy.</a:t>
            </a:r>
          </a:p>
          <a:p>
            <a:r>
              <a:rPr lang="en-US" sz="3600" b="1" dirty="0"/>
              <a:t>Psalm 34:20 </a:t>
            </a:r>
            <a:r>
              <a:rPr lang="en-US" sz="3600" dirty="0">
                <a:effectLst/>
              </a:rPr>
              <a:t>He guards all his bones;</a:t>
            </a:r>
            <a:r>
              <a:rPr lang="en-US" sz="3600" dirty="0"/>
              <a:t> </a:t>
            </a:r>
            <a:r>
              <a:rPr lang="en-US" sz="3600" dirty="0">
                <a:effectLst/>
              </a:rPr>
              <a:t>Not one of them is broken.</a:t>
            </a:r>
            <a:r>
              <a:rPr lang="en-US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8386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5395" y="384313"/>
            <a:ext cx="9905998" cy="927652"/>
          </a:xfrm>
        </p:spPr>
        <p:txBody>
          <a:bodyPr/>
          <a:lstStyle/>
          <a:p>
            <a:r>
              <a:rPr lang="en-US" dirty="0"/>
              <a:t>Passover kept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374" y="1166192"/>
            <a:ext cx="10694504" cy="5261112"/>
          </a:xfrm>
        </p:spPr>
        <p:txBody>
          <a:bodyPr>
            <a:normAutofit lnSpcReduction="10000"/>
          </a:bodyPr>
          <a:lstStyle/>
          <a:p>
            <a:r>
              <a:rPr lang="en-US" sz="3600" b="1" dirty="0"/>
              <a:t>1 Corinthians 5:7b </a:t>
            </a:r>
            <a:r>
              <a:rPr lang="en-US" sz="3600" dirty="0"/>
              <a:t>For indeed Christ, our Passover, was sacrificed for us.</a:t>
            </a:r>
          </a:p>
          <a:p>
            <a:r>
              <a:rPr lang="en-US" sz="3600" b="1" dirty="0"/>
              <a:t>Numbers 9:12 </a:t>
            </a:r>
            <a:r>
              <a:rPr lang="en-US" sz="3600" dirty="0"/>
              <a:t>They shall leave none of it until morning, nor break one of its bones. According to all the ordinances of the Passover they shall keep it. </a:t>
            </a:r>
          </a:p>
          <a:p>
            <a:r>
              <a:rPr lang="en-US" sz="3600" b="1" dirty="0"/>
              <a:t>Exodus 12:46 </a:t>
            </a:r>
            <a:r>
              <a:rPr lang="en-US" sz="3600" dirty="0"/>
              <a:t>In one house it shall be eaten; you shall not carry any of the flesh outside the house, nor shall you break one of its bones.</a:t>
            </a:r>
          </a:p>
        </p:txBody>
      </p:sp>
    </p:spTree>
    <p:extLst>
      <p:ext uri="{BB962C8B-B14F-4D97-AF65-F5344CB8AC3E}">
        <p14:creationId xmlns:p14="http://schemas.microsoft.com/office/powerpoint/2010/main" val="1738620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5395" y="384313"/>
            <a:ext cx="9905998" cy="927652"/>
          </a:xfrm>
        </p:spPr>
        <p:txBody>
          <a:bodyPr/>
          <a:lstStyle/>
          <a:p>
            <a:r>
              <a:rPr lang="en-US" dirty="0"/>
              <a:t>Providence of god at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374" y="1166192"/>
            <a:ext cx="10694504" cy="5261112"/>
          </a:xfrm>
        </p:spPr>
        <p:txBody>
          <a:bodyPr>
            <a:normAutofit/>
          </a:bodyPr>
          <a:lstStyle/>
          <a:p>
            <a:r>
              <a:rPr lang="en-US" sz="3200" b="1" dirty="0"/>
              <a:t>God was in control</a:t>
            </a:r>
          </a:p>
          <a:p>
            <a:r>
              <a:rPr lang="en-US" sz="3200" b="1" baseline="30000" dirty="0">
                <a:effectLst/>
              </a:rPr>
              <a:t>22</a:t>
            </a:r>
            <a:r>
              <a:rPr lang="en-US" sz="3200" dirty="0"/>
              <a:t> "Men of Israel, hear these words: Jesus of Nazareth, a Man attested by God to you by miracles, wonders, and signs which </a:t>
            </a:r>
            <a:r>
              <a:rPr lang="en-US" sz="3200" u="sng" dirty="0"/>
              <a:t>God did through Him</a:t>
            </a:r>
            <a:r>
              <a:rPr lang="en-US" sz="3200" dirty="0"/>
              <a:t> in your midst, as you yourselves also know-- </a:t>
            </a:r>
            <a:r>
              <a:rPr lang="en-US" sz="3200" b="1" baseline="30000" dirty="0">
                <a:effectLst/>
              </a:rPr>
              <a:t>23</a:t>
            </a:r>
            <a:r>
              <a:rPr lang="en-US" sz="3200" dirty="0"/>
              <a:t> Him, being delivered by the determined </a:t>
            </a:r>
            <a:r>
              <a:rPr lang="en-US" sz="3200" u="sng" dirty="0"/>
              <a:t>purpose and foreknowledge of God</a:t>
            </a:r>
            <a:r>
              <a:rPr lang="en-US" sz="3200" dirty="0"/>
              <a:t>, you have taken by lawless hands, have crucified, and put to death; </a:t>
            </a:r>
            <a:r>
              <a:rPr lang="en-US" sz="3200" b="1" baseline="30000" dirty="0">
                <a:effectLst/>
              </a:rPr>
              <a:t>24</a:t>
            </a:r>
            <a:r>
              <a:rPr lang="en-US" sz="3200" dirty="0"/>
              <a:t> whom </a:t>
            </a:r>
            <a:r>
              <a:rPr lang="en-US" sz="3200" u="sng" dirty="0"/>
              <a:t>God raised up</a:t>
            </a:r>
            <a:r>
              <a:rPr lang="en-US" sz="3200" dirty="0"/>
              <a:t>, having loosed the pains of death, because it was not possible that He should be held by it. </a:t>
            </a:r>
            <a:r>
              <a:rPr lang="en-US" sz="3200" b="1" dirty="0"/>
              <a:t>Acts 2:22-24</a:t>
            </a:r>
          </a:p>
        </p:txBody>
      </p:sp>
    </p:spTree>
    <p:extLst>
      <p:ext uri="{BB962C8B-B14F-4D97-AF65-F5344CB8AC3E}">
        <p14:creationId xmlns:p14="http://schemas.microsoft.com/office/powerpoint/2010/main" val="2538753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5395" y="384313"/>
            <a:ext cx="9905998" cy="927652"/>
          </a:xfrm>
        </p:spPr>
        <p:txBody>
          <a:bodyPr/>
          <a:lstStyle/>
          <a:p>
            <a:r>
              <a:rPr lang="en-US" dirty="0"/>
              <a:t>Paradoxes of the unbroken bones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374" y="1166192"/>
            <a:ext cx="10694504" cy="5261112"/>
          </a:xfrm>
        </p:spPr>
        <p:txBody>
          <a:bodyPr>
            <a:normAutofit/>
          </a:bodyPr>
          <a:lstStyle/>
          <a:p>
            <a:r>
              <a:rPr lang="en-US" sz="3200" b="1" dirty="0"/>
              <a:t>DISGRACE BUT DIGNITY</a:t>
            </a:r>
          </a:p>
        </p:txBody>
      </p:sp>
    </p:spTree>
    <p:extLst>
      <p:ext uri="{BB962C8B-B14F-4D97-AF65-F5344CB8AC3E}">
        <p14:creationId xmlns:p14="http://schemas.microsoft.com/office/powerpoint/2010/main" val="461303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5395" y="384313"/>
            <a:ext cx="9905998" cy="927652"/>
          </a:xfrm>
        </p:spPr>
        <p:txBody>
          <a:bodyPr/>
          <a:lstStyle/>
          <a:p>
            <a:r>
              <a:rPr lang="en-US" dirty="0"/>
              <a:t>Paradoxes of the unbroken bones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374" y="1166192"/>
            <a:ext cx="10694504" cy="5261112"/>
          </a:xfrm>
        </p:spPr>
        <p:txBody>
          <a:bodyPr>
            <a:normAutofit/>
          </a:bodyPr>
          <a:lstStyle/>
          <a:p>
            <a:r>
              <a:rPr lang="en-US" sz="3200" b="1" dirty="0"/>
              <a:t>DISGRACE BUT DIGNITY</a:t>
            </a:r>
            <a:br>
              <a:rPr lang="en-US" sz="3200" b="1" dirty="0"/>
            </a:br>
            <a:endParaRPr lang="en-US" sz="3200" b="1" dirty="0"/>
          </a:p>
          <a:p>
            <a:r>
              <a:rPr lang="en-US" sz="3200" b="1" dirty="0"/>
              <a:t>DEFEAT BUT VICTORY</a:t>
            </a:r>
          </a:p>
        </p:txBody>
      </p:sp>
    </p:spTree>
    <p:extLst>
      <p:ext uri="{BB962C8B-B14F-4D97-AF65-F5344CB8AC3E}">
        <p14:creationId xmlns:p14="http://schemas.microsoft.com/office/powerpoint/2010/main" val="1743156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5395" y="384313"/>
            <a:ext cx="9905998" cy="927652"/>
          </a:xfrm>
        </p:spPr>
        <p:txBody>
          <a:bodyPr/>
          <a:lstStyle/>
          <a:p>
            <a:r>
              <a:rPr lang="en-US" dirty="0"/>
              <a:t>Paradoxes of the unbroken bones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374" y="1166192"/>
            <a:ext cx="10694504" cy="5261112"/>
          </a:xfrm>
        </p:spPr>
        <p:txBody>
          <a:bodyPr>
            <a:normAutofit/>
          </a:bodyPr>
          <a:lstStyle/>
          <a:p>
            <a:r>
              <a:rPr lang="en-US" sz="3200" b="1" dirty="0"/>
              <a:t>DISGRACE BUT DIGNITY</a:t>
            </a:r>
            <a:br>
              <a:rPr lang="en-US" sz="3200" b="1" dirty="0"/>
            </a:br>
            <a:endParaRPr lang="en-US" sz="3200" b="1" dirty="0"/>
          </a:p>
          <a:p>
            <a:r>
              <a:rPr lang="en-US" sz="3200" b="1" dirty="0"/>
              <a:t>DEFEAT </a:t>
            </a:r>
            <a:r>
              <a:rPr lang="en-US" sz="3200" b="1"/>
              <a:t>BUT VICTORY</a:t>
            </a:r>
            <a:br>
              <a:rPr lang="en-US" sz="3200" b="1"/>
            </a:br>
            <a:endParaRPr lang="en-US" sz="3200" b="1" dirty="0"/>
          </a:p>
          <a:p>
            <a:r>
              <a:rPr lang="en-US" sz="3200" b="1" dirty="0"/>
              <a:t>DISASTER BUT PURPOSE AND INTENT</a:t>
            </a:r>
          </a:p>
        </p:txBody>
      </p:sp>
    </p:spTree>
    <p:extLst>
      <p:ext uri="{BB962C8B-B14F-4D97-AF65-F5344CB8AC3E}">
        <p14:creationId xmlns:p14="http://schemas.microsoft.com/office/powerpoint/2010/main" val="442197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54</TotalTime>
  <Words>386</Words>
  <Application>Microsoft Office PowerPoint</Application>
  <PresentationFormat>Widescreen</PresentationFormat>
  <Paragraphs>41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Century Gothic</vt:lpstr>
      <vt:lpstr>Mesh</vt:lpstr>
      <vt:lpstr>No broken bones</vt:lpstr>
      <vt:lpstr>John 19:33-36</vt:lpstr>
      <vt:lpstr>A misunderstanding</vt:lpstr>
      <vt:lpstr>Prophecy fulfilled</vt:lpstr>
      <vt:lpstr>Passover kept</vt:lpstr>
      <vt:lpstr>Providence of god at work</vt:lpstr>
      <vt:lpstr>Paradoxes of the unbroken bones</vt:lpstr>
      <vt:lpstr>Paradoxes of the unbroken bones</vt:lpstr>
      <vt:lpstr>Paradoxes of the unbroken bones</vt:lpstr>
      <vt:lpstr>Principles of the unbroken bones</vt:lpstr>
      <vt:lpstr>Principles of the unbroken bones</vt:lpstr>
      <vt:lpstr>Principles of the unbroken bones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broken bones</dc:title>
  <dc:creator>Manly Luscombe</dc:creator>
  <cp:lastModifiedBy>Manly Luscombe</cp:lastModifiedBy>
  <cp:revision>9</cp:revision>
  <dcterms:created xsi:type="dcterms:W3CDTF">2017-01-13T14:17:28Z</dcterms:created>
  <dcterms:modified xsi:type="dcterms:W3CDTF">2017-01-13T15:13:52Z</dcterms:modified>
</cp:coreProperties>
</file>