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06550798-AC41-48F8-B1DD-E9F0D90748D2}"/>
    <pc:docChg chg="custSel addSld delSld modSld sldOrd">
      <pc:chgData name="Manly Luscombe" userId="d66a401e1e7a39bf" providerId="LiveId" clId="{06550798-AC41-48F8-B1DD-E9F0D90748D2}" dt="2021-10-02T12:32:18.252" v="45" actId="47"/>
      <pc:docMkLst>
        <pc:docMk/>
      </pc:docMkLst>
      <pc:sldChg chg="modSp mod">
        <pc:chgData name="Manly Luscombe" userId="d66a401e1e7a39bf" providerId="LiveId" clId="{06550798-AC41-48F8-B1DD-E9F0D90748D2}" dt="2021-10-02T12:30:13.257" v="43" actId="20577"/>
        <pc:sldMkLst>
          <pc:docMk/>
          <pc:sldMk cId="1736688950" sldId="258"/>
        </pc:sldMkLst>
        <pc:spChg chg="mod">
          <ac:chgData name="Manly Luscombe" userId="d66a401e1e7a39bf" providerId="LiveId" clId="{06550798-AC41-48F8-B1DD-E9F0D90748D2}" dt="2021-10-02T12:30:13.257" v="43" actId="20577"/>
          <ac:spMkLst>
            <pc:docMk/>
            <pc:sldMk cId="1736688950" sldId="258"/>
            <ac:spMk id="3" creationId="{59D5411F-7C25-4262-85BC-F6A3E8CD78D7}"/>
          </ac:spMkLst>
        </pc:spChg>
      </pc:sldChg>
      <pc:sldChg chg="ord">
        <pc:chgData name="Manly Luscombe" userId="d66a401e1e7a39bf" providerId="LiveId" clId="{06550798-AC41-48F8-B1DD-E9F0D90748D2}" dt="2021-09-15T14:33:18.982" v="1"/>
        <pc:sldMkLst>
          <pc:docMk/>
          <pc:sldMk cId="801612635" sldId="259"/>
        </pc:sldMkLst>
      </pc:sldChg>
      <pc:sldChg chg="modSp mod">
        <pc:chgData name="Manly Luscombe" userId="d66a401e1e7a39bf" providerId="LiveId" clId="{06550798-AC41-48F8-B1DD-E9F0D90748D2}" dt="2021-09-15T14:35:00.848" v="17" actId="20577"/>
        <pc:sldMkLst>
          <pc:docMk/>
          <pc:sldMk cId="193930987" sldId="260"/>
        </pc:sldMkLst>
        <pc:spChg chg="mod">
          <ac:chgData name="Manly Luscombe" userId="d66a401e1e7a39bf" providerId="LiveId" clId="{06550798-AC41-48F8-B1DD-E9F0D90748D2}" dt="2021-09-15T14:35:00.848" v="17" actId="20577"/>
          <ac:spMkLst>
            <pc:docMk/>
            <pc:sldMk cId="193930987" sldId="260"/>
            <ac:spMk id="2" creationId="{64386C14-CE49-4250-9491-EB4C067B5272}"/>
          </ac:spMkLst>
        </pc:spChg>
      </pc:sldChg>
      <pc:sldChg chg="modSp mod">
        <pc:chgData name="Manly Luscombe" userId="d66a401e1e7a39bf" providerId="LiveId" clId="{06550798-AC41-48F8-B1DD-E9F0D90748D2}" dt="2021-09-15T14:35:13.944" v="33" actId="20577"/>
        <pc:sldMkLst>
          <pc:docMk/>
          <pc:sldMk cId="791336937" sldId="261"/>
        </pc:sldMkLst>
        <pc:spChg chg="mod">
          <ac:chgData name="Manly Luscombe" userId="d66a401e1e7a39bf" providerId="LiveId" clId="{06550798-AC41-48F8-B1DD-E9F0D90748D2}" dt="2021-09-15T14:35:13.944" v="33" actId="20577"/>
          <ac:spMkLst>
            <pc:docMk/>
            <pc:sldMk cId="791336937" sldId="261"/>
            <ac:spMk id="2" creationId="{64386C14-CE49-4250-9491-EB4C067B5272}"/>
          </ac:spMkLst>
        </pc:spChg>
      </pc:sldChg>
      <pc:sldChg chg="modSp mod">
        <pc:chgData name="Manly Luscombe" userId="d66a401e1e7a39bf" providerId="LiveId" clId="{06550798-AC41-48F8-B1DD-E9F0D90748D2}" dt="2021-09-15T14:37:19.527" v="39" actId="20577"/>
        <pc:sldMkLst>
          <pc:docMk/>
          <pc:sldMk cId="1597195466" sldId="268"/>
        </pc:sldMkLst>
        <pc:spChg chg="mod">
          <ac:chgData name="Manly Luscombe" userId="d66a401e1e7a39bf" providerId="LiveId" clId="{06550798-AC41-48F8-B1DD-E9F0D90748D2}" dt="2021-09-15T14:37:19.527" v="39" actId="20577"/>
          <ac:spMkLst>
            <pc:docMk/>
            <pc:sldMk cId="1597195466" sldId="268"/>
            <ac:spMk id="3" creationId="{D92BEBF3-F2A8-4837-B86D-48A0548C5748}"/>
          </ac:spMkLst>
        </pc:spChg>
      </pc:sldChg>
      <pc:sldChg chg="new del">
        <pc:chgData name="Manly Luscombe" userId="d66a401e1e7a39bf" providerId="LiveId" clId="{06550798-AC41-48F8-B1DD-E9F0D90748D2}" dt="2021-10-02T12:32:18.252" v="45" actId="47"/>
        <pc:sldMkLst>
          <pc:docMk/>
          <pc:sldMk cId="2507277587" sldId="269"/>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C76B5-D498-4314-BB11-B9AF11B5F05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D84AF1E-C138-4121-9F46-50D8A1B8564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99A2AD7-9D89-483C-9365-C10FE6334139}"/>
              </a:ext>
            </a:extLst>
          </p:cNvPr>
          <p:cNvSpPr>
            <a:spLocks noGrp="1"/>
          </p:cNvSpPr>
          <p:nvPr>
            <p:ph type="dt" sz="half" idx="10"/>
          </p:nvPr>
        </p:nvSpPr>
        <p:spPr/>
        <p:txBody>
          <a:bodyPr/>
          <a:lstStyle/>
          <a:p>
            <a:fld id="{3BA77F1B-4652-4E89-BB7C-36C86DAA50EB}" type="datetimeFigureOut">
              <a:rPr lang="en-US" smtClean="0"/>
              <a:t>10/2/2021</a:t>
            </a:fld>
            <a:endParaRPr lang="en-US"/>
          </a:p>
        </p:txBody>
      </p:sp>
      <p:sp>
        <p:nvSpPr>
          <p:cNvPr id="5" name="Footer Placeholder 4">
            <a:extLst>
              <a:ext uri="{FF2B5EF4-FFF2-40B4-BE49-F238E27FC236}">
                <a16:creationId xmlns:a16="http://schemas.microsoft.com/office/drawing/2014/main" id="{649E5009-30AE-475A-8A48-0D6098F8CA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45A351-5C2B-43F2-9715-5BD138F993D4}"/>
              </a:ext>
            </a:extLst>
          </p:cNvPr>
          <p:cNvSpPr>
            <a:spLocks noGrp="1"/>
          </p:cNvSpPr>
          <p:nvPr>
            <p:ph type="sldNum" sz="quarter" idx="12"/>
          </p:nvPr>
        </p:nvSpPr>
        <p:spPr/>
        <p:txBody>
          <a:bodyPr/>
          <a:lstStyle/>
          <a:p>
            <a:fld id="{ED4723E2-CB56-4A21-BE6E-7A355F00958D}" type="slidenum">
              <a:rPr lang="en-US" smtClean="0"/>
              <a:t>‹#›</a:t>
            </a:fld>
            <a:endParaRPr lang="en-US"/>
          </a:p>
        </p:txBody>
      </p:sp>
    </p:spTree>
    <p:extLst>
      <p:ext uri="{BB962C8B-B14F-4D97-AF65-F5344CB8AC3E}">
        <p14:creationId xmlns:p14="http://schemas.microsoft.com/office/powerpoint/2010/main" val="295965156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DDB98-088D-455C-A200-1AED98B8E94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38A7977-7860-4101-9506-2040FF5CF12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14B7EA-42F1-44F4-B045-BFA2D47928AF}"/>
              </a:ext>
            </a:extLst>
          </p:cNvPr>
          <p:cNvSpPr>
            <a:spLocks noGrp="1"/>
          </p:cNvSpPr>
          <p:nvPr>
            <p:ph type="dt" sz="half" idx="10"/>
          </p:nvPr>
        </p:nvSpPr>
        <p:spPr/>
        <p:txBody>
          <a:bodyPr/>
          <a:lstStyle/>
          <a:p>
            <a:fld id="{3BA77F1B-4652-4E89-BB7C-36C86DAA50EB}" type="datetimeFigureOut">
              <a:rPr lang="en-US" smtClean="0"/>
              <a:t>10/2/2021</a:t>
            </a:fld>
            <a:endParaRPr lang="en-US"/>
          </a:p>
        </p:txBody>
      </p:sp>
      <p:sp>
        <p:nvSpPr>
          <p:cNvPr id="5" name="Footer Placeholder 4">
            <a:extLst>
              <a:ext uri="{FF2B5EF4-FFF2-40B4-BE49-F238E27FC236}">
                <a16:creationId xmlns:a16="http://schemas.microsoft.com/office/drawing/2014/main" id="{0EC2B6E4-4FFC-4E4B-9AAF-7E9558E35D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301BBA-76C8-4028-964E-FEB9A3283702}"/>
              </a:ext>
            </a:extLst>
          </p:cNvPr>
          <p:cNvSpPr>
            <a:spLocks noGrp="1"/>
          </p:cNvSpPr>
          <p:nvPr>
            <p:ph type="sldNum" sz="quarter" idx="12"/>
          </p:nvPr>
        </p:nvSpPr>
        <p:spPr/>
        <p:txBody>
          <a:bodyPr/>
          <a:lstStyle/>
          <a:p>
            <a:fld id="{ED4723E2-CB56-4A21-BE6E-7A355F00958D}" type="slidenum">
              <a:rPr lang="en-US" smtClean="0"/>
              <a:t>‹#›</a:t>
            </a:fld>
            <a:endParaRPr lang="en-US"/>
          </a:p>
        </p:txBody>
      </p:sp>
    </p:spTree>
    <p:extLst>
      <p:ext uri="{BB962C8B-B14F-4D97-AF65-F5344CB8AC3E}">
        <p14:creationId xmlns:p14="http://schemas.microsoft.com/office/powerpoint/2010/main" val="133451291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6EC5784-72A8-444C-B0DB-0009B90B2A0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21C3F7C-D74D-416E-AD09-C33E5BBFCB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86EB07-D2BE-432E-887C-C4A7AA0B934A}"/>
              </a:ext>
            </a:extLst>
          </p:cNvPr>
          <p:cNvSpPr>
            <a:spLocks noGrp="1"/>
          </p:cNvSpPr>
          <p:nvPr>
            <p:ph type="dt" sz="half" idx="10"/>
          </p:nvPr>
        </p:nvSpPr>
        <p:spPr/>
        <p:txBody>
          <a:bodyPr/>
          <a:lstStyle/>
          <a:p>
            <a:fld id="{3BA77F1B-4652-4E89-BB7C-36C86DAA50EB}" type="datetimeFigureOut">
              <a:rPr lang="en-US" smtClean="0"/>
              <a:t>10/2/2021</a:t>
            </a:fld>
            <a:endParaRPr lang="en-US"/>
          </a:p>
        </p:txBody>
      </p:sp>
      <p:sp>
        <p:nvSpPr>
          <p:cNvPr id="5" name="Footer Placeholder 4">
            <a:extLst>
              <a:ext uri="{FF2B5EF4-FFF2-40B4-BE49-F238E27FC236}">
                <a16:creationId xmlns:a16="http://schemas.microsoft.com/office/drawing/2014/main" id="{A11CFF05-2612-46B4-BA84-6311A36764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DC7BDF-C34A-4321-B2BC-8F124B67C59B}"/>
              </a:ext>
            </a:extLst>
          </p:cNvPr>
          <p:cNvSpPr>
            <a:spLocks noGrp="1"/>
          </p:cNvSpPr>
          <p:nvPr>
            <p:ph type="sldNum" sz="quarter" idx="12"/>
          </p:nvPr>
        </p:nvSpPr>
        <p:spPr/>
        <p:txBody>
          <a:bodyPr/>
          <a:lstStyle/>
          <a:p>
            <a:fld id="{ED4723E2-CB56-4A21-BE6E-7A355F00958D}" type="slidenum">
              <a:rPr lang="en-US" smtClean="0"/>
              <a:t>‹#›</a:t>
            </a:fld>
            <a:endParaRPr lang="en-US"/>
          </a:p>
        </p:txBody>
      </p:sp>
    </p:spTree>
    <p:extLst>
      <p:ext uri="{BB962C8B-B14F-4D97-AF65-F5344CB8AC3E}">
        <p14:creationId xmlns:p14="http://schemas.microsoft.com/office/powerpoint/2010/main" val="395533647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CBAA9-0B52-4963-B443-E54D93B23FA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E79C30A-983E-4F14-8091-B79FF85F21E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EB1EF8-879E-478D-BA6A-29D6C46102E2}"/>
              </a:ext>
            </a:extLst>
          </p:cNvPr>
          <p:cNvSpPr>
            <a:spLocks noGrp="1"/>
          </p:cNvSpPr>
          <p:nvPr>
            <p:ph type="dt" sz="half" idx="10"/>
          </p:nvPr>
        </p:nvSpPr>
        <p:spPr/>
        <p:txBody>
          <a:bodyPr/>
          <a:lstStyle/>
          <a:p>
            <a:fld id="{3BA77F1B-4652-4E89-BB7C-36C86DAA50EB}" type="datetimeFigureOut">
              <a:rPr lang="en-US" smtClean="0"/>
              <a:t>10/2/2021</a:t>
            </a:fld>
            <a:endParaRPr lang="en-US"/>
          </a:p>
        </p:txBody>
      </p:sp>
      <p:sp>
        <p:nvSpPr>
          <p:cNvPr id="5" name="Footer Placeholder 4">
            <a:extLst>
              <a:ext uri="{FF2B5EF4-FFF2-40B4-BE49-F238E27FC236}">
                <a16:creationId xmlns:a16="http://schemas.microsoft.com/office/drawing/2014/main" id="{06C5A215-E9AE-4B38-BE88-11714376D4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330A12-437D-40DE-AFAD-FBE1ADB3FDB7}"/>
              </a:ext>
            </a:extLst>
          </p:cNvPr>
          <p:cNvSpPr>
            <a:spLocks noGrp="1"/>
          </p:cNvSpPr>
          <p:nvPr>
            <p:ph type="sldNum" sz="quarter" idx="12"/>
          </p:nvPr>
        </p:nvSpPr>
        <p:spPr/>
        <p:txBody>
          <a:bodyPr/>
          <a:lstStyle/>
          <a:p>
            <a:fld id="{ED4723E2-CB56-4A21-BE6E-7A355F00958D}" type="slidenum">
              <a:rPr lang="en-US" smtClean="0"/>
              <a:t>‹#›</a:t>
            </a:fld>
            <a:endParaRPr lang="en-US"/>
          </a:p>
        </p:txBody>
      </p:sp>
    </p:spTree>
    <p:extLst>
      <p:ext uri="{BB962C8B-B14F-4D97-AF65-F5344CB8AC3E}">
        <p14:creationId xmlns:p14="http://schemas.microsoft.com/office/powerpoint/2010/main" val="321337484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483BB-995C-421E-A18C-9EC9D91BA27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850EED5-B9F3-41BB-92B5-BB320ADD7E4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7ECAB94-188B-426B-AD3A-546794077757}"/>
              </a:ext>
            </a:extLst>
          </p:cNvPr>
          <p:cNvSpPr>
            <a:spLocks noGrp="1"/>
          </p:cNvSpPr>
          <p:nvPr>
            <p:ph type="dt" sz="half" idx="10"/>
          </p:nvPr>
        </p:nvSpPr>
        <p:spPr/>
        <p:txBody>
          <a:bodyPr/>
          <a:lstStyle/>
          <a:p>
            <a:fld id="{3BA77F1B-4652-4E89-BB7C-36C86DAA50EB}" type="datetimeFigureOut">
              <a:rPr lang="en-US" smtClean="0"/>
              <a:t>10/2/2021</a:t>
            </a:fld>
            <a:endParaRPr lang="en-US"/>
          </a:p>
        </p:txBody>
      </p:sp>
      <p:sp>
        <p:nvSpPr>
          <p:cNvPr id="5" name="Footer Placeholder 4">
            <a:extLst>
              <a:ext uri="{FF2B5EF4-FFF2-40B4-BE49-F238E27FC236}">
                <a16:creationId xmlns:a16="http://schemas.microsoft.com/office/drawing/2014/main" id="{C7050B3B-1324-45DB-8B22-065DC0C235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8283E0-05EC-4001-B83A-3C8A30AF5AAD}"/>
              </a:ext>
            </a:extLst>
          </p:cNvPr>
          <p:cNvSpPr>
            <a:spLocks noGrp="1"/>
          </p:cNvSpPr>
          <p:nvPr>
            <p:ph type="sldNum" sz="quarter" idx="12"/>
          </p:nvPr>
        </p:nvSpPr>
        <p:spPr/>
        <p:txBody>
          <a:bodyPr/>
          <a:lstStyle/>
          <a:p>
            <a:fld id="{ED4723E2-CB56-4A21-BE6E-7A355F00958D}" type="slidenum">
              <a:rPr lang="en-US" smtClean="0"/>
              <a:t>‹#›</a:t>
            </a:fld>
            <a:endParaRPr lang="en-US"/>
          </a:p>
        </p:txBody>
      </p:sp>
    </p:spTree>
    <p:extLst>
      <p:ext uri="{BB962C8B-B14F-4D97-AF65-F5344CB8AC3E}">
        <p14:creationId xmlns:p14="http://schemas.microsoft.com/office/powerpoint/2010/main" val="28813187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F6EC13-20B0-4229-8338-26D219DEB04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FA82719-0D2B-4D7C-9E7A-ACC83C61D9A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8B563FD-BB8A-4BBF-9167-85965EB5B4B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7B08CE8-45C7-442C-BE98-BA4A62683EDF}"/>
              </a:ext>
            </a:extLst>
          </p:cNvPr>
          <p:cNvSpPr>
            <a:spLocks noGrp="1"/>
          </p:cNvSpPr>
          <p:nvPr>
            <p:ph type="dt" sz="half" idx="10"/>
          </p:nvPr>
        </p:nvSpPr>
        <p:spPr/>
        <p:txBody>
          <a:bodyPr/>
          <a:lstStyle/>
          <a:p>
            <a:fld id="{3BA77F1B-4652-4E89-BB7C-36C86DAA50EB}" type="datetimeFigureOut">
              <a:rPr lang="en-US" smtClean="0"/>
              <a:t>10/2/2021</a:t>
            </a:fld>
            <a:endParaRPr lang="en-US"/>
          </a:p>
        </p:txBody>
      </p:sp>
      <p:sp>
        <p:nvSpPr>
          <p:cNvPr id="6" name="Footer Placeholder 5">
            <a:extLst>
              <a:ext uri="{FF2B5EF4-FFF2-40B4-BE49-F238E27FC236}">
                <a16:creationId xmlns:a16="http://schemas.microsoft.com/office/drawing/2014/main" id="{552948D0-BFC2-4ECF-970B-C8C356A504D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95E3179-2DB2-486E-83E0-E03C74467C1C}"/>
              </a:ext>
            </a:extLst>
          </p:cNvPr>
          <p:cNvSpPr>
            <a:spLocks noGrp="1"/>
          </p:cNvSpPr>
          <p:nvPr>
            <p:ph type="sldNum" sz="quarter" idx="12"/>
          </p:nvPr>
        </p:nvSpPr>
        <p:spPr/>
        <p:txBody>
          <a:bodyPr/>
          <a:lstStyle/>
          <a:p>
            <a:fld id="{ED4723E2-CB56-4A21-BE6E-7A355F00958D}" type="slidenum">
              <a:rPr lang="en-US" smtClean="0"/>
              <a:t>‹#›</a:t>
            </a:fld>
            <a:endParaRPr lang="en-US"/>
          </a:p>
        </p:txBody>
      </p:sp>
    </p:spTree>
    <p:extLst>
      <p:ext uri="{BB962C8B-B14F-4D97-AF65-F5344CB8AC3E}">
        <p14:creationId xmlns:p14="http://schemas.microsoft.com/office/powerpoint/2010/main" val="353500903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DAFEB1-AC60-48D7-B4B7-F8D1721D5CA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1ABC3B9-2D6A-4BD9-A2E6-181742A6AB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55FB89F-611A-4234-992F-00107047DCB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639DC91-D23A-4B06-B91E-4B06046C444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758DE1A-8C19-40E7-8508-F9723166468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FF42863-789A-42CB-AFC0-22A5EFC4F97D}"/>
              </a:ext>
            </a:extLst>
          </p:cNvPr>
          <p:cNvSpPr>
            <a:spLocks noGrp="1"/>
          </p:cNvSpPr>
          <p:nvPr>
            <p:ph type="dt" sz="half" idx="10"/>
          </p:nvPr>
        </p:nvSpPr>
        <p:spPr/>
        <p:txBody>
          <a:bodyPr/>
          <a:lstStyle/>
          <a:p>
            <a:fld id="{3BA77F1B-4652-4E89-BB7C-36C86DAA50EB}" type="datetimeFigureOut">
              <a:rPr lang="en-US" smtClean="0"/>
              <a:t>10/2/2021</a:t>
            </a:fld>
            <a:endParaRPr lang="en-US"/>
          </a:p>
        </p:txBody>
      </p:sp>
      <p:sp>
        <p:nvSpPr>
          <p:cNvPr id="8" name="Footer Placeholder 7">
            <a:extLst>
              <a:ext uri="{FF2B5EF4-FFF2-40B4-BE49-F238E27FC236}">
                <a16:creationId xmlns:a16="http://schemas.microsoft.com/office/drawing/2014/main" id="{A06DAC17-245D-4313-8C32-0E465D36631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5301132-77D8-4C15-AAF6-D44D012814E6}"/>
              </a:ext>
            </a:extLst>
          </p:cNvPr>
          <p:cNvSpPr>
            <a:spLocks noGrp="1"/>
          </p:cNvSpPr>
          <p:nvPr>
            <p:ph type="sldNum" sz="quarter" idx="12"/>
          </p:nvPr>
        </p:nvSpPr>
        <p:spPr/>
        <p:txBody>
          <a:bodyPr/>
          <a:lstStyle/>
          <a:p>
            <a:fld id="{ED4723E2-CB56-4A21-BE6E-7A355F00958D}" type="slidenum">
              <a:rPr lang="en-US" smtClean="0"/>
              <a:t>‹#›</a:t>
            </a:fld>
            <a:endParaRPr lang="en-US"/>
          </a:p>
        </p:txBody>
      </p:sp>
    </p:spTree>
    <p:extLst>
      <p:ext uri="{BB962C8B-B14F-4D97-AF65-F5344CB8AC3E}">
        <p14:creationId xmlns:p14="http://schemas.microsoft.com/office/powerpoint/2010/main" val="944559000"/>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5C8D4-AE73-477F-848F-03D1F8698E5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9FDEA96-08F1-4867-B4DE-2661EB4F3412}"/>
              </a:ext>
            </a:extLst>
          </p:cNvPr>
          <p:cNvSpPr>
            <a:spLocks noGrp="1"/>
          </p:cNvSpPr>
          <p:nvPr>
            <p:ph type="dt" sz="half" idx="10"/>
          </p:nvPr>
        </p:nvSpPr>
        <p:spPr/>
        <p:txBody>
          <a:bodyPr/>
          <a:lstStyle/>
          <a:p>
            <a:fld id="{3BA77F1B-4652-4E89-BB7C-36C86DAA50EB}" type="datetimeFigureOut">
              <a:rPr lang="en-US" smtClean="0"/>
              <a:t>10/2/2021</a:t>
            </a:fld>
            <a:endParaRPr lang="en-US"/>
          </a:p>
        </p:txBody>
      </p:sp>
      <p:sp>
        <p:nvSpPr>
          <p:cNvPr id="4" name="Footer Placeholder 3">
            <a:extLst>
              <a:ext uri="{FF2B5EF4-FFF2-40B4-BE49-F238E27FC236}">
                <a16:creationId xmlns:a16="http://schemas.microsoft.com/office/drawing/2014/main" id="{72D99772-62CC-46E9-8BA3-0AAF38AB184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ECC6AD0-0381-4EFC-8315-C332AC570093}"/>
              </a:ext>
            </a:extLst>
          </p:cNvPr>
          <p:cNvSpPr>
            <a:spLocks noGrp="1"/>
          </p:cNvSpPr>
          <p:nvPr>
            <p:ph type="sldNum" sz="quarter" idx="12"/>
          </p:nvPr>
        </p:nvSpPr>
        <p:spPr/>
        <p:txBody>
          <a:bodyPr/>
          <a:lstStyle/>
          <a:p>
            <a:fld id="{ED4723E2-CB56-4A21-BE6E-7A355F00958D}" type="slidenum">
              <a:rPr lang="en-US" smtClean="0"/>
              <a:t>‹#›</a:t>
            </a:fld>
            <a:endParaRPr lang="en-US"/>
          </a:p>
        </p:txBody>
      </p:sp>
    </p:spTree>
    <p:extLst>
      <p:ext uri="{BB962C8B-B14F-4D97-AF65-F5344CB8AC3E}">
        <p14:creationId xmlns:p14="http://schemas.microsoft.com/office/powerpoint/2010/main" val="3157805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B9A26DD-3ED9-4CD6-8B29-23F052A2EBEA}"/>
              </a:ext>
            </a:extLst>
          </p:cNvPr>
          <p:cNvSpPr>
            <a:spLocks noGrp="1"/>
          </p:cNvSpPr>
          <p:nvPr>
            <p:ph type="dt" sz="half" idx="10"/>
          </p:nvPr>
        </p:nvSpPr>
        <p:spPr/>
        <p:txBody>
          <a:bodyPr/>
          <a:lstStyle/>
          <a:p>
            <a:fld id="{3BA77F1B-4652-4E89-BB7C-36C86DAA50EB}" type="datetimeFigureOut">
              <a:rPr lang="en-US" smtClean="0"/>
              <a:t>10/2/2021</a:t>
            </a:fld>
            <a:endParaRPr lang="en-US"/>
          </a:p>
        </p:txBody>
      </p:sp>
      <p:sp>
        <p:nvSpPr>
          <p:cNvPr id="3" name="Footer Placeholder 2">
            <a:extLst>
              <a:ext uri="{FF2B5EF4-FFF2-40B4-BE49-F238E27FC236}">
                <a16:creationId xmlns:a16="http://schemas.microsoft.com/office/drawing/2014/main" id="{E14C67C8-7B20-4B07-8169-85FC8C0A22C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F50E69D-C6FC-4970-AEE8-27BA9047AC95}"/>
              </a:ext>
            </a:extLst>
          </p:cNvPr>
          <p:cNvSpPr>
            <a:spLocks noGrp="1"/>
          </p:cNvSpPr>
          <p:nvPr>
            <p:ph type="sldNum" sz="quarter" idx="12"/>
          </p:nvPr>
        </p:nvSpPr>
        <p:spPr/>
        <p:txBody>
          <a:bodyPr/>
          <a:lstStyle/>
          <a:p>
            <a:fld id="{ED4723E2-CB56-4A21-BE6E-7A355F00958D}" type="slidenum">
              <a:rPr lang="en-US" smtClean="0"/>
              <a:t>‹#›</a:t>
            </a:fld>
            <a:endParaRPr lang="en-US"/>
          </a:p>
        </p:txBody>
      </p:sp>
    </p:spTree>
    <p:extLst>
      <p:ext uri="{BB962C8B-B14F-4D97-AF65-F5344CB8AC3E}">
        <p14:creationId xmlns:p14="http://schemas.microsoft.com/office/powerpoint/2010/main" val="282106718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0F036-E02C-4726-8345-A89E8A4356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C232778-9A3D-4B9E-A056-9FB1B1B9E07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DBAE6D0-D15F-44F0-930B-AA46803A68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D347F1E-212B-46F8-9FF6-13587D7ABA8A}"/>
              </a:ext>
            </a:extLst>
          </p:cNvPr>
          <p:cNvSpPr>
            <a:spLocks noGrp="1"/>
          </p:cNvSpPr>
          <p:nvPr>
            <p:ph type="dt" sz="half" idx="10"/>
          </p:nvPr>
        </p:nvSpPr>
        <p:spPr/>
        <p:txBody>
          <a:bodyPr/>
          <a:lstStyle/>
          <a:p>
            <a:fld id="{3BA77F1B-4652-4E89-BB7C-36C86DAA50EB}" type="datetimeFigureOut">
              <a:rPr lang="en-US" smtClean="0"/>
              <a:t>10/2/2021</a:t>
            </a:fld>
            <a:endParaRPr lang="en-US"/>
          </a:p>
        </p:txBody>
      </p:sp>
      <p:sp>
        <p:nvSpPr>
          <p:cNvPr id="6" name="Footer Placeholder 5">
            <a:extLst>
              <a:ext uri="{FF2B5EF4-FFF2-40B4-BE49-F238E27FC236}">
                <a16:creationId xmlns:a16="http://schemas.microsoft.com/office/drawing/2014/main" id="{57C48C8A-CC7A-47C8-B351-652854C54FE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22FBBF-4838-41C7-9537-94299F4F5BEC}"/>
              </a:ext>
            </a:extLst>
          </p:cNvPr>
          <p:cNvSpPr>
            <a:spLocks noGrp="1"/>
          </p:cNvSpPr>
          <p:nvPr>
            <p:ph type="sldNum" sz="quarter" idx="12"/>
          </p:nvPr>
        </p:nvSpPr>
        <p:spPr/>
        <p:txBody>
          <a:bodyPr/>
          <a:lstStyle/>
          <a:p>
            <a:fld id="{ED4723E2-CB56-4A21-BE6E-7A355F00958D}" type="slidenum">
              <a:rPr lang="en-US" smtClean="0"/>
              <a:t>‹#›</a:t>
            </a:fld>
            <a:endParaRPr lang="en-US"/>
          </a:p>
        </p:txBody>
      </p:sp>
    </p:spTree>
    <p:extLst>
      <p:ext uri="{BB962C8B-B14F-4D97-AF65-F5344CB8AC3E}">
        <p14:creationId xmlns:p14="http://schemas.microsoft.com/office/powerpoint/2010/main" val="85757099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0CDD4-7BAB-4D90-8BEE-F49EC769193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29486C6-9CDA-45F6-8851-A840F66FDB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23A2E28-0F50-41FB-93DF-F37CC36294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1DAD18F-7742-47E7-814D-6F5058078A45}"/>
              </a:ext>
            </a:extLst>
          </p:cNvPr>
          <p:cNvSpPr>
            <a:spLocks noGrp="1"/>
          </p:cNvSpPr>
          <p:nvPr>
            <p:ph type="dt" sz="half" idx="10"/>
          </p:nvPr>
        </p:nvSpPr>
        <p:spPr/>
        <p:txBody>
          <a:bodyPr/>
          <a:lstStyle/>
          <a:p>
            <a:fld id="{3BA77F1B-4652-4E89-BB7C-36C86DAA50EB}" type="datetimeFigureOut">
              <a:rPr lang="en-US" smtClean="0"/>
              <a:t>10/2/2021</a:t>
            </a:fld>
            <a:endParaRPr lang="en-US"/>
          </a:p>
        </p:txBody>
      </p:sp>
      <p:sp>
        <p:nvSpPr>
          <p:cNvPr id="6" name="Footer Placeholder 5">
            <a:extLst>
              <a:ext uri="{FF2B5EF4-FFF2-40B4-BE49-F238E27FC236}">
                <a16:creationId xmlns:a16="http://schemas.microsoft.com/office/drawing/2014/main" id="{DB8F8079-265F-4AAE-9861-5B77E369A5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4ADD4F4-84B2-455F-9ABA-00D5CFE128B2}"/>
              </a:ext>
            </a:extLst>
          </p:cNvPr>
          <p:cNvSpPr>
            <a:spLocks noGrp="1"/>
          </p:cNvSpPr>
          <p:nvPr>
            <p:ph type="sldNum" sz="quarter" idx="12"/>
          </p:nvPr>
        </p:nvSpPr>
        <p:spPr/>
        <p:txBody>
          <a:bodyPr/>
          <a:lstStyle/>
          <a:p>
            <a:fld id="{ED4723E2-CB56-4A21-BE6E-7A355F00958D}" type="slidenum">
              <a:rPr lang="en-US" smtClean="0"/>
              <a:t>‹#›</a:t>
            </a:fld>
            <a:endParaRPr lang="en-US"/>
          </a:p>
        </p:txBody>
      </p:sp>
    </p:spTree>
    <p:extLst>
      <p:ext uri="{BB962C8B-B14F-4D97-AF65-F5344CB8AC3E}">
        <p14:creationId xmlns:p14="http://schemas.microsoft.com/office/powerpoint/2010/main" val="1104231283"/>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DC4C720-7EFC-441A-859F-6CEFBCCAF7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80003BA-1C32-465A-8C1F-6D49C14DF8A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364C55-D8E0-4B14-B62C-229BC5D2C0D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A77F1B-4652-4E89-BB7C-36C86DAA50EB}" type="datetimeFigureOut">
              <a:rPr lang="en-US" smtClean="0"/>
              <a:t>10/2/2021</a:t>
            </a:fld>
            <a:endParaRPr lang="en-US"/>
          </a:p>
        </p:txBody>
      </p:sp>
      <p:sp>
        <p:nvSpPr>
          <p:cNvPr id="5" name="Footer Placeholder 4">
            <a:extLst>
              <a:ext uri="{FF2B5EF4-FFF2-40B4-BE49-F238E27FC236}">
                <a16:creationId xmlns:a16="http://schemas.microsoft.com/office/drawing/2014/main" id="{0411E3D5-16A3-4DB4-AD89-C3640E2218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CE417D1-AC1B-43D7-94FA-C4CA99E582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4723E2-CB56-4A21-BE6E-7A355F00958D}" type="slidenum">
              <a:rPr lang="en-US" smtClean="0"/>
              <a:t>‹#›</a:t>
            </a:fld>
            <a:endParaRPr lang="en-US"/>
          </a:p>
        </p:txBody>
      </p:sp>
    </p:spTree>
    <p:extLst>
      <p:ext uri="{BB962C8B-B14F-4D97-AF65-F5344CB8AC3E}">
        <p14:creationId xmlns:p14="http://schemas.microsoft.com/office/powerpoint/2010/main" val="22847386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815BF-972F-4EA2-BF81-4FAE9FE68EAC}"/>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C1F8A6EE-2765-4AA6-8791-EE124CFA9352}"/>
              </a:ext>
            </a:extLst>
          </p:cNvPr>
          <p:cNvSpPr>
            <a:spLocks noGrp="1"/>
          </p:cNvSpPr>
          <p:nvPr>
            <p:ph type="subTitle" idx="1"/>
          </p:nvPr>
        </p:nvSpPr>
        <p:spPr/>
        <p:txBody>
          <a:bodyPr/>
          <a:lstStyle/>
          <a:p>
            <a:endParaRPr lang="en-US"/>
          </a:p>
        </p:txBody>
      </p:sp>
      <p:pic>
        <p:nvPicPr>
          <p:cNvPr id="1026" name="Picture 2" descr="NO APOLOGIES NECESSARY | 5 Feet Away: Uncovering Jesus">
            <a:extLst>
              <a:ext uri="{FF2B5EF4-FFF2-40B4-BE49-F238E27FC236}">
                <a16:creationId xmlns:a16="http://schemas.microsoft.com/office/drawing/2014/main" id="{06013A8F-17DF-4B88-BC97-48F25D7CD4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6564"/>
            <a:ext cx="12191999" cy="68911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040449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86C14-CE49-4250-9491-EB4C067B5272}"/>
              </a:ext>
            </a:extLst>
          </p:cNvPr>
          <p:cNvSpPr>
            <a:spLocks noGrp="1"/>
          </p:cNvSpPr>
          <p:nvPr>
            <p:ph type="title"/>
          </p:nvPr>
        </p:nvSpPr>
        <p:spPr/>
        <p:txBody>
          <a:bodyPr>
            <a:normAutofit fontScale="90000"/>
          </a:bodyPr>
          <a:lstStyle/>
          <a:p>
            <a:r>
              <a:rPr lang="en-US" b="1" dirty="0">
                <a:solidFill>
                  <a:schemeClr val="bg1"/>
                </a:solidFill>
                <a:latin typeface="Arial" panose="020B0604020202020204" pitchFamily="34" charset="0"/>
                <a:cs typeface="Arial" panose="020B0604020202020204" pitchFamily="34" charset="0"/>
              </a:rPr>
              <a:t>NO APOLOGY NEEDED - - - FOR </a:t>
            </a:r>
            <a:br>
              <a:rPr lang="en-US" b="1" dirty="0">
                <a:solidFill>
                  <a:schemeClr val="bg1"/>
                </a:solidFill>
                <a:latin typeface="Arial" panose="020B0604020202020204" pitchFamily="34" charset="0"/>
                <a:cs typeface="Arial" panose="020B0604020202020204" pitchFamily="34" charset="0"/>
              </a:rPr>
            </a:br>
            <a:r>
              <a:rPr lang="en-US" b="1" dirty="0">
                <a:solidFill>
                  <a:schemeClr val="bg1"/>
                </a:solidFill>
                <a:latin typeface="Arial" panose="020B0604020202020204" pitchFamily="34" charset="0"/>
                <a:cs typeface="Arial" panose="020B0604020202020204" pitchFamily="34" charset="0"/>
              </a:rPr>
              <a:t>CONFESSING TRUTH, VALUES, MORALS</a:t>
            </a:r>
          </a:p>
        </p:txBody>
      </p:sp>
      <p:sp>
        <p:nvSpPr>
          <p:cNvPr id="3" name="Content Placeholder 2">
            <a:extLst>
              <a:ext uri="{FF2B5EF4-FFF2-40B4-BE49-F238E27FC236}">
                <a16:creationId xmlns:a16="http://schemas.microsoft.com/office/drawing/2014/main" id="{59D5411F-7C25-4262-85BC-F6A3E8CD78D7}"/>
              </a:ext>
            </a:extLst>
          </p:cNvPr>
          <p:cNvSpPr>
            <a:spLocks noGrp="1"/>
          </p:cNvSpPr>
          <p:nvPr>
            <p:ph idx="1"/>
          </p:nvPr>
        </p:nvSpPr>
        <p:spPr/>
        <p:txBody>
          <a:bodyPr>
            <a:noAutofit/>
          </a:bodyPr>
          <a:lstStyle/>
          <a:p>
            <a:pPr marR="0" algn="l" rtl="0"/>
            <a:r>
              <a:rPr lang="en-US" b="1" i="0" u="none" strike="noStrike" baseline="0" dirty="0">
                <a:solidFill>
                  <a:schemeClr val="bg1"/>
                </a:solidFill>
                <a:latin typeface="Verdana" panose="020B0604030504040204" pitchFamily="34" charset="0"/>
              </a:rPr>
              <a:t>(John 8:32)  And you shall know the truth, and the truth shall make you free.“</a:t>
            </a:r>
          </a:p>
          <a:p>
            <a:pPr marR="0" algn="l" rtl="0"/>
            <a:r>
              <a:rPr lang="en-US" b="1" i="0" u="none" strike="noStrike" baseline="0" dirty="0">
                <a:solidFill>
                  <a:schemeClr val="bg1"/>
                </a:solidFill>
                <a:latin typeface="Verdana" panose="020B0604030504040204" pitchFamily="34" charset="0"/>
              </a:rPr>
              <a:t>(Romans 1:24)  Therefore God also gave them up to uncleanness, in the lusts of their hearts, to dishonor their bodies among themselves, (25)  who exchanged the truth of God for the lie, and worshiped and served the creature rather than the Creator, who is blessed forever. Amen.</a:t>
            </a:r>
          </a:p>
          <a:p>
            <a:pPr marR="0" algn="l" rtl="0"/>
            <a:endParaRPr lang="en-US" b="1" i="0" u="none" strike="noStrike" baseline="0" dirty="0">
              <a:solidFill>
                <a:schemeClr val="bg1"/>
              </a:solidFill>
              <a:latin typeface="Verdana" panose="020B0604030504040204" pitchFamily="34" charset="0"/>
            </a:endParaRPr>
          </a:p>
        </p:txBody>
      </p:sp>
    </p:spTree>
    <p:extLst>
      <p:ext uri="{BB962C8B-B14F-4D97-AF65-F5344CB8AC3E}">
        <p14:creationId xmlns:p14="http://schemas.microsoft.com/office/powerpoint/2010/main" val="5901299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86C14-CE49-4250-9491-EB4C067B5272}"/>
              </a:ext>
            </a:extLst>
          </p:cNvPr>
          <p:cNvSpPr>
            <a:spLocks noGrp="1"/>
          </p:cNvSpPr>
          <p:nvPr>
            <p:ph type="title"/>
          </p:nvPr>
        </p:nvSpPr>
        <p:spPr/>
        <p:txBody>
          <a:bodyPr>
            <a:normAutofit/>
          </a:bodyPr>
          <a:lstStyle/>
          <a:p>
            <a:r>
              <a:rPr lang="en-US" b="1" dirty="0">
                <a:solidFill>
                  <a:schemeClr val="bg1"/>
                </a:solidFill>
                <a:latin typeface="Arial" panose="020B0604020202020204" pitchFamily="34" charset="0"/>
                <a:cs typeface="Arial" panose="020B0604020202020204" pitchFamily="34" charset="0"/>
              </a:rPr>
              <a:t>NO APOLOGY NEEDED - - - FOR </a:t>
            </a:r>
            <a:br>
              <a:rPr lang="en-US" b="1" dirty="0">
                <a:solidFill>
                  <a:schemeClr val="bg1"/>
                </a:solidFill>
                <a:latin typeface="Arial" panose="020B0604020202020204" pitchFamily="34" charset="0"/>
                <a:cs typeface="Arial" panose="020B0604020202020204" pitchFamily="34" charset="0"/>
              </a:rPr>
            </a:br>
            <a:r>
              <a:rPr lang="en-US" b="1" dirty="0">
                <a:solidFill>
                  <a:schemeClr val="bg1"/>
                </a:solidFill>
                <a:latin typeface="Arial" panose="020B0604020202020204" pitchFamily="34" charset="0"/>
                <a:cs typeface="Arial" panose="020B0604020202020204" pitchFamily="34" charset="0"/>
              </a:rPr>
              <a:t>SHOWING KINDNESS, GOODNESS</a:t>
            </a:r>
          </a:p>
        </p:txBody>
      </p:sp>
      <p:sp>
        <p:nvSpPr>
          <p:cNvPr id="3" name="Content Placeholder 2">
            <a:extLst>
              <a:ext uri="{FF2B5EF4-FFF2-40B4-BE49-F238E27FC236}">
                <a16:creationId xmlns:a16="http://schemas.microsoft.com/office/drawing/2014/main" id="{59D5411F-7C25-4262-85BC-F6A3E8CD78D7}"/>
              </a:ext>
            </a:extLst>
          </p:cNvPr>
          <p:cNvSpPr>
            <a:spLocks noGrp="1"/>
          </p:cNvSpPr>
          <p:nvPr>
            <p:ph idx="1"/>
          </p:nvPr>
        </p:nvSpPr>
        <p:spPr/>
        <p:txBody>
          <a:bodyPr>
            <a:noAutofit/>
          </a:bodyPr>
          <a:lstStyle/>
          <a:p>
            <a:pPr marR="0" algn="l" rtl="0"/>
            <a:r>
              <a:rPr lang="en-US" b="1" i="0" u="none" strike="noStrike" baseline="0" dirty="0">
                <a:solidFill>
                  <a:schemeClr val="bg1"/>
                </a:solidFill>
                <a:latin typeface="Verdana" panose="020B0604030504040204" pitchFamily="34" charset="0"/>
              </a:rPr>
              <a:t>(Matthew 5:40)  If anyone wants to sue you and take away your tunic, let him have </a:t>
            </a:r>
            <a:r>
              <a:rPr lang="en-US" b="1" i="1" u="none" strike="noStrike" baseline="0" dirty="0">
                <a:solidFill>
                  <a:schemeClr val="bg1"/>
                </a:solidFill>
                <a:latin typeface="Verdana" panose="020B0604030504040204" pitchFamily="34" charset="0"/>
              </a:rPr>
              <a:t>your</a:t>
            </a:r>
            <a:r>
              <a:rPr lang="en-US" b="1" i="0" u="none" strike="noStrike" baseline="0" dirty="0">
                <a:solidFill>
                  <a:schemeClr val="bg1"/>
                </a:solidFill>
                <a:latin typeface="Verdana" panose="020B0604030504040204" pitchFamily="34" charset="0"/>
              </a:rPr>
              <a:t> cloak also.  (41)  And whoever compels you to go one mile, go with him two.  (42)  Give to him who asks you, and from him who wants to borrow from you do not turn away.  (43)  "You have heard that it was said, 'YOU SHALL LOVE YOUR NEIGHBOR and hate your enemy.’  (44)  But I say to you, love your enemies, bless those who curse you, do good to those who hate you, and pray for those who spitefully use you and persecute you,</a:t>
            </a:r>
          </a:p>
        </p:txBody>
      </p:sp>
    </p:spTree>
    <p:extLst>
      <p:ext uri="{BB962C8B-B14F-4D97-AF65-F5344CB8AC3E}">
        <p14:creationId xmlns:p14="http://schemas.microsoft.com/office/powerpoint/2010/main" val="272907893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86C14-CE49-4250-9491-EB4C067B5272}"/>
              </a:ext>
            </a:extLst>
          </p:cNvPr>
          <p:cNvSpPr>
            <a:spLocks noGrp="1"/>
          </p:cNvSpPr>
          <p:nvPr>
            <p:ph type="title"/>
          </p:nvPr>
        </p:nvSpPr>
        <p:spPr/>
        <p:txBody>
          <a:bodyPr>
            <a:normAutofit/>
          </a:bodyPr>
          <a:lstStyle/>
          <a:p>
            <a:r>
              <a:rPr lang="en-US" b="1" dirty="0">
                <a:solidFill>
                  <a:schemeClr val="bg1"/>
                </a:solidFill>
                <a:latin typeface="Arial" panose="020B0604020202020204" pitchFamily="34" charset="0"/>
                <a:cs typeface="Arial" panose="020B0604020202020204" pitchFamily="34" charset="0"/>
              </a:rPr>
              <a:t>NO APOLOGY NEEDED - - - FOR </a:t>
            </a:r>
            <a:br>
              <a:rPr lang="en-US" b="1" dirty="0">
                <a:solidFill>
                  <a:schemeClr val="bg1"/>
                </a:solidFill>
                <a:latin typeface="Arial" panose="020B0604020202020204" pitchFamily="34" charset="0"/>
                <a:cs typeface="Arial" panose="020B0604020202020204" pitchFamily="34" charset="0"/>
              </a:rPr>
            </a:br>
            <a:r>
              <a:rPr lang="en-US" b="1" dirty="0">
                <a:solidFill>
                  <a:schemeClr val="bg1"/>
                </a:solidFill>
                <a:latin typeface="Arial" panose="020B0604020202020204" pitchFamily="34" charset="0"/>
                <a:cs typeface="Arial" panose="020B0604020202020204" pitchFamily="34" charset="0"/>
              </a:rPr>
              <a:t>SHOWING KINDNESS, GOODNESS</a:t>
            </a:r>
          </a:p>
        </p:txBody>
      </p:sp>
      <p:sp>
        <p:nvSpPr>
          <p:cNvPr id="3" name="Content Placeholder 2">
            <a:extLst>
              <a:ext uri="{FF2B5EF4-FFF2-40B4-BE49-F238E27FC236}">
                <a16:creationId xmlns:a16="http://schemas.microsoft.com/office/drawing/2014/main" id="{59D5411F-7C25-4262-85BC-F6A3E8CD78D7}"/>
              </a:ext>
            </a:extLst>
          </p:cNvPr>
          <p:cNvSpPr>
            <a:spLocks noGrp="1"/>
          </p:cNvSpPr>
          <p:nvPr>
            <p:ph idx="1"/>
          </p:nvPr>
        </p:nvSpPr>
        <p:spPr/>
        <p:txBody>
          <a:bodyPr>
            <a:noAutofit/>
          </a:bodyPr>
          <a:lstStyle/>
          <a:p>
            <a:pPr marR="0" algn="l" rtl="0"/>
            <a:r>
              <a:rPr lang="en-US" b="1" i="0" u="none" strike="noStrike" baseline="0" dirty="0">
                <a:solidFill>
                  <a:schemeClr val="bg1"/>
                </a:solidFill>
                <a:latin typeface="Verdana" panose="020B0604030504040204" pitchFamily="34" charset="0"/>
              </a:rPr>
              <a:t>(1 Peter 2:21)  For to this you were called, because Christ also suffered for us, leaving us an example, that you should follow His steps: (22) "WHO COMMITTED NO SIN, NOR WAS DECEIT FOUND IN HIS MOUTH"; (23)  who, when He was reviled, did not revile in return; when He suffered, He did not threaten, but committed </a:t>
            </a:r>
            <a:r>
              <a:rPr lang="en-US" b="1" i="1" u="none" strike="noStrike" baseline="0" dirty="0">
                <a:solidFill>
                  <a:schemeClr val="bg1"/>
                </a:solidFill>
                <a:latin typeface="Verdana" panose="020B0604030504040204" pitchFamily="34" charset="0"/>
              </a:rPr>
              <a:t>Himself</a:t>
            </a:r>
            <a:r>
              <a:rPr lang="en-US" b="1" i="0" u="none" strike="noStrike" baseline="0" dirty="0">
                <a:solidFill>
                  <a:schemeClr val="bg1"/>
                </a:solidFill>
                <a:latin typeface="Verdana" panose="020B0604030504040204" pitchFamily="34" charset="0"/>
              </a:rPr>
              <a:t> to Him who judges righteously; (24)  who Himself bore our sins in His own body on the tree, that we, having died to sins, might live for righteousness—by whose stripes you were healed.</a:t>
            </a:r>
          </a:p>
        </p:txBody>
      </p:sp>
    </p:spTree>
    <p:extLst>
      <p:ext uri="{BB962C8B-B14F-4D97-AF65-F5344CB8AC3E}">
        <p14:creationId xmlns:p14="http://schemas.microsoft.com/office/powerpoint/2010/main" val="22633610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20ADC-581D-4CAD-A954-85139BFAE120}"/>
              </a:ext>
            </a:extLst>
          </p:cNvPr>
          <p:cNvSpPr>
            <a:spLocks noGrp="1"/>
          </p:cNvSpPr>
          <p:nvPr>
            <p:ph type="title"/>
          </p:nvPr>
        </p:nvSpPr>
        <p:spPr/>
        <p:txBody>
          <a:bodyPr>
            <a:normAutofit/>
          </a:bodyPr>
          <a:lstStyle/>
          <a:p>
            <a:pPr algn="ctr"/>
            <a:r>
              <a:rPr lang="en-US" b="1" dirty="0">
                <a:solidFill>
                  <a:schemeClr val="bg1"/>
                </a:solidFill>
                <a:latin typeface="Arial" panose="020B0604020202020204" pitchFamily="34" charset="0"/>
                <a:cs typeface="Arial" panose="020B0604020202020204" pitchFamily="34" charset="0"/>
              </a:rPr>
              <a:t>THE TOUGH PART - - - </a:t>
            </a:r>
            <a:br>
              <a:rPr lang="en-US" b="1" dirty="0">
                <a:solidFill>
                  <a:schemeClr val="bg1"/>
                </a:solidFill>
                <a:latin typeface="Arial" panose="020B0604020202020204" pitchFamily="34" charset="0"/>
                <a:cs typeface="Arial" panose="020B0604020202020204" pitchFamily="34" charset="0"/>
              </a:rPr>
            </a:br>
            <a:r>
              <a:rPr lang="en-US" b="1" dirty="0">
                <a:solidFill>
                  <a:schemeClr val="bg1"/>
                </a:solidFill>
                <a:latin typeface="Arial" panose="020B0604020202020204" pitchFamily="34" charset="0"/>
                <a:cs typeface="Arial" panose="020B0604020202020204" pitchFamily="34" charset="0"/>
              </a:rPr>
              <a:t>WHAT ABOUT US? </a:t>
            </a:r>
          </a:p>
        </p:txBody>
      </p:sp>
      <p:sp>
        <p:nvSpPr>
          <p:cNvPr id="3" name="Content Placeholder 2">
            <a:extLst>
              <a:ext uri="{FF2B5EF4-FFF2-40B4-BE49-F238E27FC236}">
                <a16:creationId xmlns:a16="http://schemas.microsoft.com/office/drawing/2014/main" id="{D92BEBF3-F2A8-4837-B86D-48A0548C5748}"/>
              </a:ext>
            </a:extLst>
          </p:cNvPr>
          <p:cNvSpPr>
            <a:spLocks noGrp="1"/>
          </p:cNvSpPr>
          <p:nvPr>
            <p:ph idx="1"/>
          </p:nvPr>
        </p:nvSpPr>
        <p:spPr/>
        <p:txBody>
          <a:bodyPr>
            <a:normAutofit/>
          </a:bodyPr>
          <a:lstStyle/>
          <a:p>
            <a:r>
              <a:rPr lang="en-US" sz="3200" b="1" dirty="0">
                <a:solidFill>
                  <a:schemeClr val="bg1"/>
                </a:solidFill>
              </a:rPr>
              <a:t>Those who oppose God, the Bible and Christian values are very outspoken, militant and aggressive.</a:t>
            </a:r>
          </a:p>
          <a:p>
            <a:r>
              <a:rPr lang="en-US" sz="3200" b="1" dirty="0">
                <a:solidFill>
                  <a:schemeClr val="bg1"/>
                </a:solidFill>
              </a:rPr>
              <a:t>They put their time, energy and money to expand their cause.</a:t>
            </a:r>
          </a:p>
          <a:p>
            <a:r>
              <a:rPr lang="en-US" sz="3200" b="1" dirty="0">
                <a:solidFill>
                  <a:schemeClr val="bg1"/>
                </a:solidFill>
              </a:rPr>
              <a:t>They want change and will settle for nothing less.</a:t>
            </a:r>
          </a:p>
          <a:p>
            <a:endParaRPr lang="en-US" sz="3200" b="1" dirty="0">
              <a:solidFill>
                <a:schemeClr val="bg1"/>
              </a:solidFill>
            </a:endParaRPr>
          </a:p>
          <a:p>
            <a:r>
              <a:rPr lang="en-US" sz="3200" b="1" dirty="0">
                <a:solidFill>
                  <a:schemeClr val="bg1"/>
                </a:solidFill>
              </a:rPr>
              <a:t>What about us? Time, energy, money? Militant, outspoken?</a:t>
            </a:r>
          </a:p>
          <a:p>
            <a:r>
              <a:rPr lang="en-US" sz="3200" b="1" dirty="0">
                <a:solidFill>
                  <a:schemeClr val="bg1"/>
                </a:solidFill>
              </a:rPr>
              <a:t>Are we committed to the cause of truth?</a:t>
            </a:r>
          </a:p>
        </p:txBody>
      </p:sp>
    </p:spTree>
    <p:extLst>
      <p:ext uri="{BB962C8B-B14F-4D97-AF65-F5344CB8AC3E}">
        <p14:creationId xmlns:p14="http://schemas.microsoft.com/office/powerpoint/2010/main" val="159719546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AFB99-7436-4236-91B6-DFAA337C0172}"/>
              </a:ext>
            </a:extLst>
          </p:cNvPr>
          <p:cNvSpPr>
            <a:spLocks noGrp="1"/>
          </p:cNvSpPr>
          <p:nvPr>
            <p:ph type="title"/>
          </p:nvPr>
        </p:nvSpPr>
        <p:spPr/>
        <p:txBody>
          <a:bodyPr>
            <a:normAutofit/>
          </a:bodyPr>
          <a:lstStyle/>
          <a:p>
            <a:r>
              <a:rPr lang="en-US" sz="4800" b="1" dirty="0">
                <a:solidFill>
                  <a:schemeClr val="bg1"/>
                </a:solidFill>
                <a:latin typeface="Arial" panose="020B0604020202020204" pitchFamily="34" charset="0"/>
                <a:cs typeface="Arial" panose="020B0604020202020204" pitchFamily="34" charset="0"/>
              </a:rPr>
              <a:t>Our World Today</a:t>
            </a:r>
          </a:p>
        </p:txBody>
      </p:sp>
      <p:sp>
        <p:nvSpPr>
          <p:cNvPr id="3" name="Content Placeholder 2">
            <a:extLst>
              <a:ext uri="{FF2B5EF4-FFF2-40B4-BE49-F238E27FC236}">
                <a16:creationId xmlns:a16="http://schemas.microsoft.com/office/drawing/2014/main" id="{55E5D4D9-6B70-4078-981F-16EBC169903B}"/>
              </a:ext>
            </a:extLst>
          </p:cNvPr>
          <p:cNvSpPr>
            <a:spLocks noGrp="1"/>
          </p:cNvSpPr>
          <p:nvPr>
            <p:ph idx="1"/>
          </p:nvPr>
        </p:nvSpPr>
        <p:spPr/>
        <p:txBody>
          <a:bodyPr>
            <a:normAutofit/>
          </a:bodyPr>
          <a:lstStyle/>
          <a:p>
            <a:r>
              <a:rPr lang="en-US" sz="3200" b="1" dirty="0">
                <a:solidFill>
                  <a:schemeClr val="bg1"/>
                </a:solidFill>
                <a:latin typeface="Arial" panose="020B0604020202020204" pitchFamily="34" charset="0"/>
                <a:cs typeface="Arial" panose="020B0604020202020204" pitchFamily="34" charset="0"/>
              </a:rPr>
              <a:t>Truth is no longer objective. Everything is your opinion.</a:t>
            </a:r>
          </a:p>
          <a:p>
            <a:r>
              <a:rPr lang="en-US" sz="3200" b="1" dirty="0">
                <a:solidFill>
                  <a:schemeClr val="bg1"/>
                </a:solidFill>
                <a:latin typeface="Arial" panose="020B0604020202020204" pitchFamily="34" charset="0"/>
                <a:cs typeface="Arial" panose="020B0604020202020204" pitchFamily="34" charset="0"/>
              </a:rPr>
              <a:t>The Bible is not needed. Truth is subjective.</a:t>
            </a:r>
          </a:p>
          <a:p>
            <a:r>
              <a:rPr lang="en-US" sz="3200" b="1" dirty="0">
                <a:solidFill>
                  <a:schemeClr val="bg1"/>
                </a:solidFill>
                <a:latin typeface="Arial" panose="020B0604020202020204" pitchFamily="34" charset="0"/>
                <a:cs typeface="Arial" panose="020B0604020202020204" pitchFamily="34" charset="0"/>
              </a:rPr>
              <a:t>Moral values are being tossed aside.</a:t>
            </a:r>
          </a:p>
          <a:p>
            <a:r>
              <a:rPr lang="en-US" sz="3200" b="1" dirty="0">
                <a:solidFill>
                  <a:schemeClr val="bg1"/>
                </a:solidFill>
                <a:latin typeface="Arial" panose="020B0604020202020204" pitchFamily="34" charset="0"/>
                <a:cs typeface="Arial" panose="020B0604020202020204" pitchFamily="34" charset="0"/>
              </a:rPr>
              <a:t>Mean spirited attitudes have replaced reason and being civil.</a:t>
            </a:r>
          </a:p>
          <a:p>
            <a:r>
              <a:rPr lang="en-US" sz="3200" b="1" dirty="0">
                <a:solidFill>
                  <a:schemeClr val="bg1"/>
                </a:solidFill>
                <a:latin typeface="Arial" panose="020B0604020202020204" pitchFamily="34" charset="0"/>
                <a:cs typeface="Arial" panose="020B0604020202020204" pitchFamily="34" charset="0"/>
              </a:rPr>
              <a:t>Christians are being asked to compromise their faith and morals.</a:t>
            </a:r>
          </a:p>
        </p:txBody>
      </p:sp>
    </p:spTree>
    <p:extLst>
      <p:ext uri="{BB962C8B-B14F-4D97-AF65-F5344CB8AC3E}">
        <p14:creationId xmlns:p14="http://schemas.microsoft.com/office/powerpoint/2010/main" val="81709879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86C14-CE49-4250-9491-EB4C067B5272}"/>
              </a:ext>
            </a:extLst>
          </p:cNvPr>
          <p:cNvSpPr>
            <a:spLocks noGrp="1"/>
          </p:cNvSpPr>
          <p:nvPr>
            <p:ph type="title"/>
          </p:nvPr>
        </p:nvSpPr>
        <p:spPr/>
        <p:txBody>
          <a:bodyPr/>
          <a:lstStyle/>
          <a:p>
            <a:r>
              <a:rPr lang="en-US" b="1" dirty="0">
                <a:solidFill>
                  <a:schemeClr val="bg1"/>
                </a:solidFill>
                <a:latin typeface="Arial" panose="020B0604020202020204" pitchFamily="34" charset="0"/>
                <a:cs typeface="Arial" panose="020B0604020202020204" pitchFamily="34" charset="0"/>
              </a:rPr>
              <a:t>Do we need to apologize?</a:t>
            </a:r>
          </a:p>
        </p:txBody>
      </p:sp>
      <p:sp>
        <p:nvSpPr>
          <p:cNvPr id="3" name="Content Placeholder 2">
            <a:extLst>
              <a:ext uri="{FF2B5EF4-FFF2-40B4-BE49-F238E27FC236}">
                <a16:creationId xmlns:a16="http://schemas.microsoft.com/office/drawing/2014/main" id="{59D5411F-7C25-4262-85BC-F6A3E8CD78D7}"/>
              </a:ext>
            </a:extLst>
          </p:cNvPr>
          <p:cNvSpPr>
            <a:spLocks noGrp="1"/>
          </p:cNvSpPr>
          <p:nvPr>
            <p:ph idx="1"/>
          </p:nvPr>
        </p:nvSpPr>
        <p:spPr/>
        <p:txBody>
          <a:bodyPr>
            <a:noAutofit/>
          </a:bodyPr>
          <a:lstStyle/>
          <a:p>
            <a:r>
              <a:rPr lang="en-US" sz="3200" b="1" dirty="0">
                <a:solidFill>
                  <a:schemeClr val="bg1"/>
                </a:solidFill>
              </a:rPr>
              <a:t>We are now hearing the phrase “Cancel Culture.”</a:t>
            </a:r>
          </a:p>
          <a:p>
            <a:r>
              <a:rPr lang="en-US" sz="3200" b="1" dirty="0">
                <a:solidFill>
                  <a:schemeClr val="bg1"/>
                </a:solidFill>
              </a:rPr>
              <a:t>What it means – Shame, ridicule, and rejection of anyone that does not agree with my view.</a:t>
            </a:r>
          </a:p>
          <a:p>
            <a:r>
              <a:rPr lang="en-US" sz="3200" b="1" dirty="0">
                <a:solidFill>
                  <a:schemeClr val="bg1"/>
                </a:solidFill>
              </a:rPr>
              <a:t>It really means Cancel Christ, Cancel the Bible, Cancel Moral Values.</a:t>
            </a:r>
          </a:p>
          <a:p>
            <a:r>
              <a:rPr lang="en-US" sz="3200" b="1" i="0" u="none" strike="noStrike" baseline="0" dirty="0">
                <a:solidFill>
                  <a:schemeClr val="bg1"/>
                </a:solidFill>
                <a:latin typeface="Verdana" panose="020B0604030504040204" pitchFamily="34" charset="0"/>
              </a:rPr>
              <a:t>(Galatians 4:16)  Have I therefore become your enemy because I tell you the truth?</a:t>
            </a:r>
          </a:p>
          <a:p>
            <a:endParaRPr lang="en-US" sz="3200" b="1" dirty="0">
              <a:solidFill>
                <a:schemeClr val="bg1"/>
              </a:solidFill>
            </a:endParaRPr>
          </a:p>
        </p:txBody>
      </p:sp>
    </p:spTree>
    <p:extLst>
      <p:ext uri="{BB962C8B-B14F-4D97-AF65-F5344CB8AC3E}">
        <p14:creationId xmlns:p14="http://schemas.microsoft.com/office/powerpoint/2010/main" val="80161263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86C14-CE49-4250-9491-EB4C067B5272}"/>
              </a:ext>
            </a:extLst>
          </p:cNvPr>
          <p:cNvSpPr>
            <a:spLocks noGrp="1"/>
          </p:cNvSpPr>
          <p:nvPr>
            <p:ph type="title"/>
          </p:nvPr>
        </p:nvSpPr>
        <p:spPr/>
        <p:txBody>
          <a:bodyPr/>
          <a:lstStyle/>
          <a:p>
            <a:r>
              <a:rPr lang="en-US" b="1" dirty="0">
                <a:solidFill>
                  <a:schemeClr val="bg1"/>
                </a:solidFill>
                <a:latin typeface="Arial" panose="020B0604020202020204" pitchFamily="34" charset="0"/>
                <a:cs typeface="Arial" panose="020B0604020202020204" pitchFamily="34" charset="0"/>
              </a:rPr>
              <a:t>Do we need to apologize?</a:t>
            </a:r>
          </a:p>
        </p:txBody>
      </p:sp>
      <p:sp>
        <p:nvSpPr>
          <p:cNvPr id="3" name="Content Placeholder 2">
            <a:extLst>
              <a:ext uri="{FF2B5EF4-FFF2-40B4-BE49-F238E27FC236}">
                <a16:creationId xmlns:a16="http://schemas.microsoft.com/office/drawing/2014/main" id="{59D5411F-7C25-4262-85BC-F6A3E8CD78D7}"/>
              </a:ext>
            </a:extLst>
          </p:cNvPr>
          <p:cNvSpPr>
            <a:spLocks noGrp="1"/>
          </p:cNvSpPr>
          <p:nvPr>
            <p:ph idx="1"/>
          </p:nvPr>
        </p:nvSpPr>
        <p:spPr/>
        <p:txBody>
          <a:bodyPr>
            <a:noAutofit/>
          </a:bodyPr>
          <a:lstStyle/>
          <a:p>
            <a:r>
              <a:rPr lang="en-US" sz="3200" b="1" dirty="0">
                <a:solidFill>
                  <a:schemeClr val="bg1"/>
                </a:solidFill>
              </a:rPr>
              <a:t>SHOULD WE APOLOGIZE - - - </a:t>
            </a:r>
          </a:p>
          <a:p>
            <a:r>
              <a:rPr lang="en-US" sz="3200" b="1" dirty="0">
                <a:solidFill>
                  <a:schemeClr val="bg1"/>
                </a:solidFill>
              </a:rPr>
              <a:t>Because we act different from the world?</a:t>
            </a:r>
          </a:p>
          <a:p>
            <a:r>
              <a:rPr lang="en-US" sz="3200" b="1" dirty="0">
                <a:solidFill>
                  <a:schemeClr val="bg1"/>
                </a:solidFill>
              </a:rPr>
              <a:t>Because we believe in a moral code of behavior?</a:t>
            </a:r>
          </a:p>
          <a:p>
            <a:r>
              <a:rPr lang="en-US" sz="3200" b="1" dirty="0">
                <a:solidFill>
                  <a:schemeClr val="bg1"/>
                </a:solidFill>
              </a:rPr>
              <a:t>For standing on the teaching of the Bible?</a:t>
            </a:r>
          </a:p>
          <a:p>
            <a:r>
              <a:rPr lang="en-US" sz="3200" b="1" dirty="0">
                <a:solidFill>
                  <a:schemeClr val="bg1"/>
                </a:solidFill>
              </a:rPr>
              <a:t>For holding to our religious faith in God?</a:t>
            </a:r>
          </a:p>
          <a:p>
            <a:endParaRPr lang="en-US" sz="3200" b="1" dirty="0">
              <a:solidFill>
                <a:schemeClr val="bg1"/>
              </a:solidFill>
            </a:endParaRPr>
          </a:p>
          <a:p>
            <a:r>
              <a:rPr lang="en-US" sz="3200" b="1" dirty="0">
                <a:solidFill>
                  <a:schemeClr val="bg1"/>
                </a:solidFill>
              </a:rPr>
              <a:t>NO APOLOGY IS NEEDED FOR STANDING ON THE WORD OF GOD AND DOING WHAT IS RIGHT IS HIS SIGHT!</a:t>
            </a:r>
          </a:p>
        </p:txBody>
      </p:sp>
    </p:spTree>
    <p:extLst>
      <p:ext uri="{BB962C8B-B14F-4D97-AF65-F5344CB8AC3E}">
        <p14:creationId xmlns:p14="http://schemas.microsoft.com/office/powerpoint/2010/main" val="1736688950"/>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86C14-CE49-4250-9491-EB4C067B5272}"/>
              </a:ext>
            </a:extLst>
          </p:cNvPr>
          <p:cNvSpPr>
            <a:spLocks noGrp="1"/>
          </p:cNvSpPr>
          <p:nvPr>
            <p:ph type="title"/>
          </p:nvPr>
        </p:nvSpPr>
        <p:spPr/>
        <p:txBody>
          <a:bodyPr/>
          <a:lstStyle/>
          <a:p>
            <a:r>
              <a:rPr lang="en-US" b="1" dirty="0">
                <a:solidFill>
                  <a:schemeClr val="bg1"/>
                </a:solidFill>
                <a:latin typeface="Arial" panose="020B0604020202020204" pitchFamily="34" charset="0"/>
                <a:cs typeface="Arial" panose="020B0604020202020204" pitchFamily="34" charset="0"/>
              </a:rPr>
              <a:t>NO APOLOGY NEEDED - - -</a:t>
            </a:r>
            <a:br>
              <a:rPr lang="en-US" b="1" dirty="0">
                <a:solidFill>
                  <a:schemeClr val="bg1"/>
                </a:solidFill>
                <a:latin typeface="Arial" panose="020B0604020202020204" pitchFamily="34" charset="0"/>
                <a:cs typeface="Arial" panose="020B0604020202020204" pitchFamily="34" charset="0"/>
              </a:rPr>
            </a:br>
            <a:r>
              <a:rPr lang="en-US" b="1" dirty="0">
                <a:solidFill>
                  <a:schemeClr val="bg1"/>
                </a:solidFill>
                <a:latin typeface="Arial" panose="020B0604020202020204" pitchFamily="34" charset="0"/>
                <a:cs typeface="Arial" panose="020B0604020202020204" pitchFamily="34" charset="0"/>
              </a:rPr>
              <a:t>FOR OUR FAITH IN GOD AND JESUS</a:t>
            </a:r>
          </a:p>
        </p:txBody>
      </p:sp>
      <p:sp>
        <p:nvSpPr>
          <p:cNvPr id="3" name="Content Placeholder 2">
            <a:extLst>
              <a:ext uri="{FF2B5EF4-FFF2-40B4-BE49-F238E27FC236}">
                <a16:creationId xmlns:a16="http://schemas.microsoft.com/office/drawing/2014/main" id="{59D5411F-7C25-4262-85BC-F6A3E8CD78D7}"/>
              </a:ext>
            </a:extLst>
          </p:cNvPr>
          <p:cNvSpPr>
            <a:spLocks noGrp="1"/>
          </p:cNvSpPr>
          <p:nvPr>
            <p:ph idx="1"/>
          </p:nvPr>
        </p:nvSpPr>
        <p:spPr/>
        <p:txBody>
          <a:bodyPr>
            <a:noAutofit/>
          </a:bodyPr>
          <a:lstStyle/>
          <a:p>
            <a:r>
              <a:rPr lang="en-US" b="1" i="0" u="none" strike="noStrike" baseline="0" dirty="0">
                <a:solidFill>
                  <a:schemeClr val="bg1"/>
                </a:solidFill>
                <a:latin typeface="Verdana" panose="020B0604030504040204" pitchFamily="34" charset="0"/>
              </a:rPr>
              <a:t>(Psalms 14:1) The fool has said in his </a:t>
            </a:r>
            <a:r>
              <a:rPr lang="en-US" b="1" i="0" u="none" strike="noStrike" baseline="0" dirty="0" err="1">
                <a:solidFill>
                  <a:schemeClr val="bg1"/>
                </a:solidFill>
                <a:latin typeface="Verdana" panose="020B0604030504040204" pitchFamily="34" charset="0"/>
              </a:rPr>
              <a:t>heart,"</a:t>
            </a:r>
            <a:r>
              <a:rPr lang="en-US" b="1" i="1" u="none" strike="noStrike" baseline="0" dirty="0" err="1">
                <a:solidFill>
                  <a:schemeClr val="bg1"/>
                </a:solidFill>
                <a:latin typeface="Verdana" panose="020B0604030504040204" pitchFamily="34" charset="0"/>
              </a:rPr>
              <a:t>There</a:t>
            </a:r>
            <a:r>
              <a:rPr lang="en-US" b="1" i="1" u="none" strike="noStrike" baseline="0" dirty="0">
                <a:solidFill>
                  <a:schemeClr val="bg1"/>
                </a:solidFill>
                <a:latin typeface="Verdana" panose="020B0604030504040204" pitchFamily="34" charset="0"/>
              </a:rPr>
              <a:t> is</a:t>
            </a:r>
            <a:r>
              <a:rPr lang="en-US" b="1" i="0" u="none" strike="noStrike" baseline="0" dirty="0">
                <a:solidFill>
                  <a:schemeClr val="bg1"/>
                </a:solidFill>
                <a:latin typeface="Verdana" panose="020B0604030504040204" pitchFamily="34" charset="0"/>
              </a:rPr>
              <a:t> no God." They are corrupt, They have done abominable works, There is none who does good.</a:t>
            </a:r>
          </a:p>
          <a:p>
            <a:r>
              <a:rPr lang="en-US" b="1" i="0" u="none" strike="noStrike" baseline="0" dirty="0">
                <a:solidFill>
                  <a:schemeClr val="bg1"/>
                </a:solidFill>
                <a:latin typeface="Verdana" panose="020B0604030504040204" pitchFamily="34" charset="0"/>
              </a:rPr>
              <a:t>(Psalms 19:1) The heavens declare the glory of God; And the firmament shows His handiwork.</a:t>
            </a:r>
          </a:p>
          <a:p>
            <a:r>
              <a:rPr lang="en-US" b="1" i="0" u="none" strike="noStrike" baseline="0" dirty="0">
                <a:solidFill>
                  <a:schemeClr val="bg1"/>
                </a:solidFill>
                <a:latin typeface="Verdana" panose="020B0604030504040204" pitchFamily="34" charset="0"/>
              </a:rPr>
              <a:t>(Hebrews 11:6)  But without faith </a:t>
            </a:r>
            <a:r>
              <a:rPr lang="en-US" b="1" i="1" u="none" strike="noStrike" baseline="0" dirty="0">
                <a:solidFill>
                  <a:schemeClr val="bg1"/>
                </a:solidFill>
                <a:latin typeface="Verdana" panose="020B0604030504040204" pitchFamily="34" charset="0"/>
              </a:rPr>
              <a:t>it is</a:t>
            </a:r>
            <a:r>
              <a:rPr lang="en-US" b="1" i="0" u="none" strike="noStrike" baseline="0" dirty="0">
                <a:solidFill>
                  <a:schemeClr val="bg1"/>
                </a:solidFill>
                <a:latin typeface="Verdana" panose="020B0604030504040204" pitchFamily="34" charset="0"/>
              </a:rPr>
              <a:t> impossible to please </a:t>
            </a:r>
            <a:r>
              <a:rPr lang="en-US" b="1" i="1" u="none" strike="noStrike" baseline="0" dirty="0">
                <a:solidFill>
                  <a:schemeClr val="bg1"/>
                </a:solidFill>
                <a:latin typeface="Verdana" panose="020B0604030504040204" pitchFamily="34" charset="0"/>
              </a:rPr>
              <a:t>Him,</a:t>
            </a:r>
            <a:r>
              <a:rPr lang="en-US" b="1" i="0" u="none" strike="noStrike" baseline="0" dirty="0">
                <a:solidFill>
                  <a:schemeClr val="bg1"/>
                </a:solidFill>
                <a:latin typeface="Verdana" panose="020B0604030504040204" pitchFamily="34" charset="0"/>
              </a:rPr>
              <a:t> for he who comes to God must believe that He is, and </a:t>
            </a:r>
            <a:r>
              <a:rPr lang="en-US" b="1" i="1" u="none" strike="noStrike" baseline="0" dirty="0">
                <a:solidFill>
                  <a:schemeClr val="bg1"/>
                </a:solidFill>
                <a:latin typeface="Verdana" panose="020B0604030504040204" pitchFamily="34" charset="0"/>
              </a:rPr>
              <a:t>that</a:t>
            </a:r>
            <a:r>
              <a:rPr lang="en-US" b="1" i="0" u="none" strike="noStrike" baseline="0" dirty="0">
                <a:solidFill>
                  <a:schemeClr val="bg1"/>
                </a:solidFill>
                <a:latin typeface="Verdana" panose="020B0604030504040204" pitchFamily="34" charset="0"/>
              </a:rPr>
              <a:t> He is a rewarder of those who diligently seek Him.</a:t>
            </a:r>
          </a:p>
          <a:p>
            <a:endParaRPr lang="en-US" b="1" dirty="0">
              <a:solidFill>
                <a:schemeClr val="bg1"/>
              </a:solidFill>
            </a:endParaRPr>
          </a:p>
        </p:txBody>
      </p:sp>
    </p:spTree>
    <p:extLst>
      <p:ext uri="{BB962C8B-B14F-4D97-AF65-F5344CB8AC3E}">
        <p14:creationId xmlns:p14="http://schemas.microsoft.com/office/powerpoint/2010/main" val="19393098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86C14-CE49-4250-9491-EB4C067B5272}"/>
              </a:ext>
            </a:extLst>
          </p:cNvPr>
          <p:cNvSpPr>
            <a:spLocks noGrp="1"/>
          </p:cNvSpPr>
          <p:nvPr>
            <p:ph type="title"/>
          </p:nvPr>
        </p:nvSpPr>
        <p:spPr/>
        <p:txBody>
          <a:bodyPr/>
          <a:lstStyle/>
          <a:p>
            <a:r>
              <a:rPr lang="en-US" b="1" dirty="0">
                <a:solidFill>
                  <a:schemeClr val="bg1"/>
                </a:solidFill>
                <a:latin typeface="Arial" panose="020B0604020202020204" pitchFamily="34" charset="0"/>
                <a:cs typeface="Arial" panose="020B0604020202020204" pitchFamily="34" charset="0"/>
              </a:rPr>
              <a:t>NO APOLOGY NEEDED - - -</a:t>
            </a:r>
            <a:br>
              <a:rPr lang="en-US" b="1" dirty="0">
                <a:solidFill>
                  <a:schemeClr val="bg1"/>
                </a:solidFill>
                <a:latin typeface="Arial" panose="020B0604020202020204" pitchFamily="34" charset="0"/>
                <a:cs typeface="Arial" panose="020B0604020202020204" pitchFamily="34" charset="0"/>
              </a:rPr>
            </a:br>
            <a:r>
              <a:rPr lang="en-US" b="1" dirty="0">
                <a:solidFill>
                  <a:schemeClr val="bg1"/>
                </a:solidFill>
                <a:latin typeface="Arial" panose="020B0604020202020204" pitchFamily="34" charset="0"/>
                <a:cs typeface="Arial" panose="020B0604020202020204" pitchFamily="34" charset="0"/>
              </a:rPr>
              <a:t>FOR OUR FAITH IN GOD AND JESUS</a:t>
            </a:r>
          </a:p>
        </p:txBody>
      </p:sp>
      <p:sp>
        <p:nvSpPr>
          <p:cNvPr id="3" name="Content Placeholder 2">
            <a:extLst>
              <a:ext uri="{FF2B5EF4-FFF2-40B4-BE49-F238E27FC236}">
                <a16:creationId xmlns:a16="http://schemas.microsoft.com/office/drawing/2014/main" id="{59D5411F-7C25-4262-85BC-F6A3E8CD78D7}"/>
              </a:ext>
            </a:extLst>
          </p:cNvPr>
          <p:cNvSpPr>
            <a:spLocks noGrp="1"/>
          </p:cNvSpPr>
          <p:nvPr>
            <p:ph idx="1"/>
          </p:nvPr>
        </p:nvSpPr>
        <p:spPr/>
        <p:txBody>
          <a:bodyPr>
            <a:noAutofit/>
          </a:bodyPr>
          <a:lstStyle/>
          <a:p>
            <a:pPr marR="0" algn="l" rtl="0"/>
            <a:r>
              <a:rPr lang="en-US" b="1" i="0" u="none" strike="noStrike" baseline="0" dirty="0">
                <a:solidFill>
                  <a:schemeClr val="bg1"/>
                </a:solidFill>
                <a:latin typeface="Verdana" panose="020B0604030504040204" pitchFamily="34" charset="0"/>
              </a:rPr>
              <a:t>(John 5:24)  "Most assuredly, I say to you, he who hears My word and believes in Him who sent Me has everlasting life, and shall not come into judgment, but has passed from death into life.</a:t>
            </a:r>
          </a:p>
          <a:p>
            <a:r>
              <a:rPr lang="en-US" b="1" i="0" u="none" strike="noStrike" baseline="0" dirty="0">
                <a:solidFill>
                  <a:schemeClr val="bg1"/>
                </a:solidFill>
                <a:latin typeface="Verdana" panose="020B0604030504040204" pitchFamily="34" charset="0"/>
              </a:rPr>
              <a:t>(Isaiah 46:9)  Remember the former things of old, For I </a:t>
            </a:r>
            <a:r>
              <a:rPr lang="en-US" b="1" i="1" u="none" strike="noStrike" baseline="0" dirty="0">
                <a:solidFill>
                  <a:schemeClr val="bg1"/>
                </a:solidFill>
                <a:latin typeface="Verdana" panose="020B0604030504040204" pitchFamily="34" charset="0"/>
              </a:rPr>
              <a:t>am</a:t>
            </a:r>
            <a:r>
              <a:rPr lang="en-US" b="1" i="0" u="none" strike="noStrike" baseline="0" dirty="0">
                <a:solidFill>
                  <a:schemeClr val="bg1"/>
                </a:solidFill>
                <a:latin typeface="Verdana" panose="020B0604030504040204" pitchFamily="34" charset="0"/>
              </a:rPr>
              <a:t> God, and </a:t>
            </a:r>
            <a:r>
              <a:rPr lang="en-US" b="1" i="1" u="none" strike="noStrike" baseline="0" dirty="0">
                <a:solidFill>
                  <a:schemeClr val="bg1"/>
                </a:solidFill>
                <a:latin typeface="Verdana" panose="020B0604030504040204" pitchFamily="34" charset="0"/>
              </a:rPr>
              <a:t>there is</a:t>
            </a:r>
            <a:r>
              <a:rPr lang="en-US" b="1" i="0" u="none" strike="noStrike" baseline="0" dirty="0">
                <a:solidFill>
                  <a:schemeClr val="bg1"/>
                </a:solidFill>
                <a:latin typeface="Verdana" panose="020B0604030504040204" pitchFamily="34" charset="0"/>
              </a:rPr>
              <a:t> no other; </a:t>
            </a:r>
            <a:r>
              <a:rPr lang="en-US" b="1" i="1" u="none" strike="noStrike" baseline="0" dirty="0">
                <a:solidFill>
                  <a:schemeClr val="bg1"/>
                </a:solidFill>
                <a:latin typeface="Verdana" panose="020B0604030504040204" pitchFamily="34" charset="0"/>
              </a:rPr>
              <a:t>I am</a:t>
            </a:r>
            <a:r>
              <a:rPr lang="en-US" b="1" i="0" u="none" strike="noStrike" baseline="0" dirty="0">
                <a:solidFill>
                  <a:schemeClr val="bg1"/>
                </a:solidFill>
                <a:latin typeface="Verdana" panose="020B0604030504040204" pitchFamily="34" charset="0"/>
              </a:rPr>
              <a:t> God, and </a:t>
            </a:r>
            <a:r>
              <a:rPr lang="en-US" b="1" i="1" u="none" strike="noStrike" baseline="0" dirty="0">
                <a:solidFill>
                  <a:schemeClr val="bg1"/>
                </a:solidFill>
                <a:latin typeface="Verdana" panose="020B0604030504040204" pitchFamily="34" charset="0"/>
              </a:rPr>
              <a:t>there is</a:t>
            </a:r>
            <a:r>
              <a:rPr lang="en-US" b="1" i="0" u="none" strike="noStrike" baseline="0" dirty="0">
                <a:solidFill>
                  <a:schemeClr val="bg1"/>
                </a:solidFill>
                <a:latin typeface="Verdana" panose="020B0604030504040204" pitchFamily="34" charset="0"/>
              </a:rPr>
              <a:t> none like Me,</a:t>
            </a:r>
          </a:p>
          <a:p>
            <a:r>
              <a:rPr lang="en-US" b="1" i="0" u="none" strike="noStrike" baseline="0" dirty="0">
                <a:solidFill>
                  <a:schemeClr val="bg1"/>
                </a:solidFill>
                <a:latin typeface="Verdana" panose="020B0604030504040204" pitchFamily="34" charset="0"/>
              </a:rPr>
              <a:t>(John 14:1)  "Let not your heart be troubled; you believe in God, believe also in Me.</a:t>
            </a:r>
          </a:p>
        </p:txBody>
      </p:sp>
    </p:spTree>
    <p:extLst>
      <p:ext uri="{BB962C8B-B14F-4D97-AF65-F5344CB8AC3E}">
        <p14:creationId xmlns:p14="http://schemas.microsoft.com/office/powerpoint/2010/main" val="79133693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86C14-CE49-4250-9491-EB4C067B5272}"/>
              </a:ext>
            </a:extLst>
          </p:cNvPr>
          <p:cNvSpPr>
            <a:spLocks noGrp="1"/>
          </p:cNvSpPr>
          <p:nvPr>
            <p:ph type="title"/>
          </p:nvPr>
        </p:nvSpPr>
        <p:spPr/>
        <p:txBody>
          <a:bodyPr>
            <a:normAutofit fontScale="90000"/>
          </a:bodyPr>
          <a:lstStyle/>
          <a:p>
            <a:r>
              <a:rPr lang="en-US" b="1" dirty="0">
                <a:solidFill>
                  <a:schemeClr val="bg1"/>
                </a:solidFill>
                <a:latin typeface="Arial" panose="020B0604020202020204" pitchFamily="34" charset="0"/>
                <a:cs typeface="Arial" panose="020B0604020202020204" pitchFamily="34" charset="0"/>
              </a:rPr>
              <a:t>NO APOLOGY NEEDED - - -</a:t>
            </a:r>
            <a:br>
              <a:rPr lang="en-US" b="1" dirty="0">
                <a:solidFill>
                  <a:schemeClr val="bg1"/>
                </a:solidFill>
                <a:latin typeface="Arial" panose="020B0604020202020204" pitchFamily="34" charset="0"/>
                <a:cs typeface="Arial" panose="020B0604020202020204" pitchFamily="34" charset="0"/>
              </a:rPr>
            </a:br>
            <a:r>
              <a:rPr lang="en-US" b="1" dirty="0">
                <a:solidFill>
                  <a:schemeClr val="bg1"/>
                </a:solidFill>
                <a:latin typeface="Arial" panose="020B0604020202020204" pitchFamily="34" charset="0"/>
                <a:cs typeface="Arial" panose="020B0604020202020204" pitchFamily="34" charset="0"/>
              </a:rPr>
              <a:t>FOR BELEVING THE PLAN OF SALVATION</a:t>
            </a:r>
          </a:p>
        </p:txBody>
      </p:sp>
      <p:sp>
        <p:nvSpPr>
          <p:cNvPr id="3" name="Content Placeholder 2">
            <a:extLst>
              <a:ext uri="{FF2B5EF4-FFF2-40B4-BE49-F238E27FC236}">
                <a16:creationId xmlns:a16="http://schemas.microsoft.com/office/drawing/2014/main" id="{59D5411F-7C25-4262-85BC-F6A3E8CD78D7}"/>
              </a:ext>
            </a:extLst>
          </p:cNvPr>
          <p:cNvSpPr>
            <a:spLocks noGrp="1"/>
          </p:cNvSpPr>
          <p:nvPr>
            <p:ph idx="1"/>
          </p:nvPr>
        </p:nvSpPr>
        <p:spPr/>
        <p:txBody>
          <a:bodyPr>
            <a:noAutofit/>
          </a:bodyPr>
          <a:lstStyle/>
          <a:p>
            <a:pPr marR="0" algn="l" rtl="0"/>
            <a:r>
              <a:rPr lang="en-US" b="1" i="0" u="none" strike="noStrike" baseline="0" dirty="0">
                <a:solidFill>
                  <a:schemeClr val="bg1"/>
                </a:solidFill>
                <a:latin typeface="Verdana" panose="020B0604030504040204" pitchFamily="34" charset="0"/>
              </a:rPr>
              <a:t>(John 8:24)  Therefore I said to you that you will die in your sins; for if you do not believe that I am </a:t>
            </a:r>
            <a:r>
              <a:rPr lang="en-US" b="1" i="1" u="none" strike="noStrike" baseline="0" dirty="0">
                <a:solidFill>
                  <a:schemeClr val="bg1"/>
                </a:solidFill>
                <a:latin typeface="Verdana" panose="020B0604030504040204" pitchFamily="34" charset="0"/>
              </a:rPr>
              <a:t>He,</a:t>
            </a:r>
            <a:r>
              <a:rPr lang="en-US" b="1" i="0" u="none" strike="noStrike" baseline="0" dirty="0">
                <a:solidFill>
                  <a:schemeClr val="bg1"/>
                </a:solidFill>
                <a:latin typeface="Verdana" panose="020B0604030504040204" pitchFamily="34" charset="0"/>
              </a:rPr>
              <a:t> you will die in your sins.“</a:t>
            </a:r>
          </a:p>
          <a:p>
            <a:r>
              <a:rPr lang="en-US" b="1" i="0" u="none" strike="noStrike" baseline="0" dirty="0">
                <a:solidFill>
                  <a:schemeClr val="bg1"/>
                </a:solidFill>
                <a:latin typeface="Verdana" panose="020B0604030504040204" pitchFamily="34" charset="0"/>
              </a:rPr>
              <a:t>(Acts 2:38)  Then Peter said to them, "Repent, and let every one of you be baptized in the name of Jesus Christ for the remission of sins; and you shall receive the gift of the Holy Spirit.</a:t>
            </a:r>
          </a:p>
          <a:p>
            <a:r>
              <a:rPr lang="en-US" b="1" i="0" u="none" strike="noStrike" baseline="0" dirty="0">
                <a:solidFill>
                  <a:schemeClr val="bg1"/>
                </a:solidFill>
                <a:latin typeface="Verdana" panose="020B0604030504040204" pitchFamily="34" charset="0"/>
              </a:rPr>
              <a:t>(Mark 16:16)  He who believes and is baptized will be saved; but he who does not believe will be condemned.</a:t>
            </a:r>
          </a:p>
        </p:txBody>
      </p:sp>
    </p:spTree>
    <p:extLst>
      <p:ext uri="{BB962C8B-B14F-4D97-AF65-F5344CB8AC3E}">
        <p14:creationId xmlns:p14="http://schemas.microsoft.com/office/powerpoint/2010/main" val="599873990"/>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86C14-CE49-4250-9491-EB4C067B5272}"/>
              </a:ext>
            </a:extLst>
          </p:cNvPr>
          <p:cNvSpPr>
            <a:spLocks noGrp="1"/>
          </p:cNvSpPr>
          <p:nvPr>
            <p:ph type="title"/>
          </p:nvPr>
        </p:nvSpPr>
        <p:spPr/>
        <p:txBody>
          <a:bodyPr>
            <a:normAutofit fontScale="90000"/>
          </a:bodyPr>
          <a:lstStyle/>
          <a:p>
            <a:r>
              <a:rPr lang="en-US" b="1" dirty="0">
                <a:solidFill>
                  <a:schemeClr val="bg1"/>
                </a:solidFill>
                <a:latin typeface="Arial" panose="020B0604020202020204" pitchFamily="34" charset="0"/>
                <a:cs typeface="Arial" panose="020B0604020202020204" pitchFamily="34" charset="0"/>
              </a:rPr>
              <a:t>NO APOLOGY NEEDED - - -</a:t>
            </a:r>
            <a:br>
              <a:rPr lang="en-US" b="1" dirty="0">
                <a:solidFill>
                  <a:schemeClr val="bg1"/>
                </a:solidFill>
                <a:latin typeface="Arial" panose="020B0604020202020204" pitchFamily="34" charset="0"/>
                <a:cs typeface="Arial" panose="020B0604020202020204" pitchFamily="34" charset="0"/>
              </a:rPr>
            </a:br>
            <a:r>
              <a:rPr lang="en-US" b="1" dirty="0">
                <a:solidFill>
                  <a:schemeClr val="bg1"/>
                </a:solidFill>
                <a:latin typeface="Arial" panose="020B0604020202020204" pitchFamily="34" charset="0"/>
                <a:cs typeface="Arial" panose="020B0604020202020204" pitchFamily="34" charset="0"/>
              </a:rPr>
              <a:t>FOR BELEVING THE PLAN OF SALVATION</a:t>
            </a:r>
          </a:p>
        </p:txBody>
      </p:sp>
      <p:sp>
        <p:nvSpPr>
          <p:cNvPr id="3" name="Content Placeholder 2">
            <a:extLst>
              <a:ext uri="{FF2B5EF4-FFF2-40B4-BE49-F238E27FC236}">
                <a16:creationId xmlns:a16="http://schemas.microsoft.com/office/drawing/2014/main" id="{59D5411F-7C25-4262-85BC-F6A3E8CD78D7}"/>
              </a:ext>
            </a:extLst>
          </p:cNvPr>
          <p:cNvSpPr>
            <a:spLocks noGrp="1"/>
          </p:cNvSpPr>
          <p:nvPr>
            <p:ph idx="1"/>
          </p:nvPr>
        </p:nvSpPr>
        <p:spPr/>
        <p:txBody>
          <a:bodyPr>
            <a:noAutofit/>
          </a:bodyPr>
          <a:lstStyle/>
          <a:p>
            <a:pPr marR="0" algn="l" rtl="0"/>
            <a:r>
              <a:rPr lang="en-US" b="1" i="0" u="none" strike="noStrike" baseline="0" dirty="0">
                <a:solidFill>
                  <a:schemeClr val="bg1"/>
                </a:solidFill>
                <a:latin typeface="Verdana" panose="020B0604030504040204" pitchFamily="34" charset="0"/>
              </a:rPr>
              <a:t>(Romans 6:3)  Or do you not know that as many of us as were baptized into Christ Jesus were baptized into His death? (4)  Therefore we were buried with Him through baptism into death, that just as Christ was raised from the dead by the glory of the Father, even so we also should walk in newness of life.</a:t>
            </a:r>
          </a:p>
          <a:p>
            <a:r>
              <a:rPr lang="en-US" b="1" i="0" u="none" strike="noStrike" baseline="0" dirty="0">
                <a:solidFill>
                  <a:schemeClr val="bg1"/>
                </a:solidFill>
                <a:latin typeface="Verdana" panose="020B0604030504040204" pitchFamily="34" charset="0"/>
              </a:rPr>
              <a:t>(Colossians 2:12)  buried with Him in baptism, in which you also were raised with </a:t>
            </a:r>
            <a:r>
              <a:rPr lang="en-US" b="1" i="1" u="none" strike="noStrike" baseline="0" dirty="0">
                <a:solidFill>
                  <a:schemeClr val="bg1"/>
                </a:solidFill>
                <a:latin typeface="Verdana" panose="020B0604030504040204" pitchFamily="34" charset="0"/>
              </a:rPr>
              <a:t>Him</a:t>
            </a:r>
            <a:r>
              <a:rPr lang="en-US" b="1" i="0" u="none" strike="noStrike" baseline="0" dirty="0">
                <a:solidFill>
                  <a:schemeClr val="bg1"/>
                </a:solidFill>
                <a:latin typeface="Verdana" panose="020B0604030504040204" pitchFamily="34" charset="0"/>
              </a:rPr>
              <a:t> through faith in the working of God, who raised Him from the dead.</a:t>
            </a:r>
          </a:p>
        </p:txBody>
      </p:sp>
    </p:spTree>
    <p:extLst>
      <p:ext uri="{BB962C8B-B14F-4D97-AF65-F5344CB8AC3E}">
        <p14:creationId xmlns:p14="http://schemas.microsoft.com/office/powerpoint/2010/main" val="1541141810"/>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86C14-CE49-4250-9491-EB4C067B5272}"/>
              </a:ext>
            </a:extLst>
          </p:cNvPr>
          <p:cNvSpPr>
            <a:spLocks noGrp="1"/>
          </p:cNvSpPr>
          <p:nvPr>
            <p:ph type="title"/>
          </p:nvPr>
        </p:nvSpPr>
        <p:spPr/>
        <p:txBody>
          <a:bodyPr>
            <a:normAutofit fontScale="90000"/>
          </a:bodyPr>
          <a:lstStyle/>
          <a:p>
            <a:r>
              <a:rPr lang="en-US" b="1" dirty="0">
                <a:solidFill>
                  <a:schemeClr val="bg1"/>
                </a:solidFill>
                <a:latin typeface="Arial" panose="020B0604020202020204" pitchFamily="34" charset="0"/>
                <a:cs typeface="Arial" panose="020B0604020202020204" pitchFamily="34" charset="0"/>
              </a:rPr>
              <a:t>NO APOLOGY NEEDED - - - FOR </a:t>
            </a:r>
            <a:br>
              <a:rPr lang="en-US" b="1" dirty="0">
                <a:solidFill>
                  <a:schemeClr val="bg1"/>
                </a:solidFill>
                <a:latin typeface="Arial" panose="020B0604020202020204" pitchFamily="34" charset="0"/>
                <a:cs typeface="Arial" panose="020B0604020202020204" pitchFamily="34" charset="0"/>
              </a:rPr>
            </a:br>
            <a:r>
              <a:rPr lang="en-US" b="1" dirty="0">
                <a:solidFill>
                  <a:schemeClr val="bg1"/>
                </a:solidFill>
                <a:latin typeface="Arial" panose="020B0604020202020204" pitchFamily="34" charset="0"/>
                <a:cs typeface="Arial" panose="020B0604020202020204" pitchFamily="34" charset="0"/>
              </a:rPr>
              <a:t>CONFESSING TRUTH, VALUES, MORALS</a:t>
            </a:r>
          </a:p>
        </p:txBody>
      </p:sp>
      <p:sp>
        <p:nvSpPr>
          <p:cNvPr id="3" name="Content Placeholder 2">
            <a:extLst>
              <a:ext uri="{FF2B5EF4-FFF2-40B4-BE49-F238E27FC236}">
                <a16:creationId xmlns:a16="http://schemas.microsoft.com/office/drawing/2014/main" id="{59D5411F-7C25-4262-85BC-F6A3E8CD78D7}"/>
              </a:ext>
            </a:extLst>
          </p:cNvPr>
          <p:cNvSpPr>
            <a:spLocks noGrp="1"/>
          </p:cNvSpPr>
          <p:nvPr>
            <p:ph idx="1"/>
          </p:nvPr>
        </p:nvSpPr>
        <p:spPr/>
        <p:txBody>
          <a:bodyPr>
            <a:noAutofit/>
          </a:bodyPr>
          <a:lstStyle/>
          <a:p>
            <a:pPr marR="0" algn="l" rtl="0"/>
            <a:r>
              <a:rPr lang="en-US" sz="2400" b="1" i="0" u="none" strike="noStrike" baseline="0" dirty="0">
                <a:solidFill>
                  <a:schemeClr val="bg1"/>
                </a:solidFill>
                <a:latin typeface="Verdana" panose="020B0604030504040204" pitchFamily="34" charset="0"/>
              </a:rPr>
              <a:t>(Proverbs 14:12)  There is a way </a:t>
            </a:r>
            <a:r>
              <a:rPr lang="en-US" sz="2400" b="1" i="1" u="none" strike="noStrike" baseline="0" dirty="0">
                <a:solidFill>
                  <a:schemeClr val="bg1"/>
                </a:solidFill>
                <a:latin typeface="Verdana" panose="020B0604030504040204" pitchFamily="34" charset="0"/>
              </a:rPr>
              <a:t>that seems</a:t>
            </a:r>
            <a:r>
              <a:rPr lang="en-US" sz="2400" b="1" i="0" u="none" strike="noStrike" baseline="0" dirty="0">
                <a:solidFill>
                  <a:schemeClr val="bg1"/>
                </a:solidFill>
                <a:latin typeface="Verdana" panose="020B0604030504040204" pitchFamily="34" charset="0"/>
              </a:rPr>
              <a:t> right to a man, But its end </a:t>
            </a:r>
            <a:r>
              <a:rPr lang="en-US" sz="2400" b="1" i="1" u="none" strike="noStrike" baseline="0" dirty="0">
                <a:solidFill>
                  <a:schemeClr val="bg1"/>
                </a:solidFill>
                <a:latin typeface="Verdana" panose="020B0604030504040204" pitchFamily="34" charset="0"/>
              </a:rPr>
              <a:t>is</a:t>
            </a:r>
            <a:r>
              <a:rPr lang="en-US" sz="2400" b="1" i="0" u="none" strike="noStrike" baseline="0" dirty="0">
                <a:solidFill>
                  <a:schemeClr val="bg1"/>
                </a:solidFill>
                <a:latin typeface="Verdana" panose="020B0604030504040204" pitchFamily="34" charset="0"/>
              </a:rPr>
              <a:t> the way of death.</a:t>
            </a:r>
          </a:p>
          <a:p>
            <a:pPr marR="0" algn="l" rtl="0"/>
            <a:r>
              <a:rPr lang="en-US" sz="2400" b="1" i="0" u="none" strike="noStrike" baseline="0" dirty="0">
                <a:solidFill>
                  <a:schemeClr val="bg1"/>
                </a:solidFill>
                <a:latin typeface="Verdana" panose="020B0604030504040204" pitchFamily="34" charset="0"/>
              </a:rPr>
              <a:t>(1 Timothy 2:3)  For this </a:t>
            </a:r>
            <a:r>
              <a:rPr lang="en-US" sz="2400" b="1" i="1" u="none" strike="noStrike" baseline="0" dirty="0">
                <a:solidFill>
                  <a:schemeClr val="bg1"/>
                </a:solidFill>
                <a:latin typeface="Verdana" panose="020B0604030504040204" pitchFamily="34" charset="0"/>
              </a:rPr>
              <a:t>is</a:t>
            </a:r>
            <a:r>
              <a:rPr lang="en-US" sz="2400" b="1" i="0" u="none" strike="noStrike" baseline="0" dirty="0">
                <a:solidFill>
                  <a:schemeClr val="bg1"/>
                </a:solidFill>
                <a:latin typeface="Verdana" panose="020B0604030504040204" pitchFamily="34" charset="0"/>
              </a:rPr>
              <a:t> good and acceptable in the sight of God our Savior,  (4)  who desires all men to be saved and to come to the knowledge of the truth.</a:t>
            </a:r>
          </a:p>
          <a:p>
            <a:pPr marR="0" algn="l" rtl="0"/>
            <a:r>
              <a:rPr lang="en-US" sz="2400" b="1" i="0" u="none" strike="noStrike" baseline="0" dirty="0">
                <a:solidFill>
                  <a:schemeClr val="bg1"/>
                </a:solidFill>
                <a:latin typeface="Verdana" panose="020B0604030504040204" pitchFamily="34" charset="0"/>
              </a:rPr>
              <a:t>(2 Thessalonians 2:10)  and with all unrighteous deception among those who perish, because they did not receive the love of the truth, that they might be saved. (11)  And for this reason God will send them strong delusion, that they should believe the lie,  (12)  that they all may be condemned who did not believe the truth but had pleasure in unrighteousness.</a:t>
            </a:r>
          </a:p>
        </p:txBody>
      </p:sp>
    </p:spTree>
    <p:extLst>
      <p:ext uri="{BB962C8B-B14F-4D97-AF65-F5344CB8AC3E}">
        <p14:creationId xmlns:p14="http://schemas.microsoft.com/office/powerpoint/2010/main" val="1706021963"/>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TotalTime>
  <Words>1219</Words>
  <Application>Microsoft Office PowerPoint</Application>
  <PresentationFormat>Widescreen</PresentationFormat>
  <Paragraphs>52</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Verdana</vt:lpstr>
      <vt:lpstr>Office Theme</vt:lpstr>
      <vt:lpstr>PowerPoint Presentation</vt:lpstr>
      <vt:lpstr>Our World Today</vt:lpstr>
      <vt:lpstr>Do we need to apologize?</vt:lpstr>
      <vt:lpstr>Do we need to apologize?</vt:lpstr>
      <vt:lpstr>NO APOLOGY NEEDED - - - FOR OUR FAITH IN GOD AND JESUS</vt:lpstr>
      <vt:lpstr>NO APOLOGY NEEDED - - - FOR OUR FAITH IN GOD AND JESUS</vt:lpstr>
      <vt:lpstr>NO APOLOGY NEEDED - - - FOR BELEVING THE PLAN OF SALVATION</vt:lpstr>
      <vt:lpstr>NO APOLOGY NEEDED - - - FOR BELEVING THE PLAN OF SALVATION</vt:lpstr>
      <vt:lpstr>NO APOLOGY NEEDED - - - FOR  CONFESSING TRUTH, VALUES, MORALS</vt:lpstr>
      <vt:lpstr>NO APOLOGY NEEDED - - - FOR  CONFESSING TRUTH, VALUES, MORALS</vt:lpstr>
      <vt:lpstr>NO APOLOGY NEEDED - - - FOR  SHOWING KINDNESS, GOODNESS</vt:lpstr>
      <vt:lpstr>NO APOLOGY NEEDED - - - FOR  SHOWING KINDNESS, GOODNESS</vt:lpstr>
      <vt:lpstr>THE TOUGH PART - - -  WHAT ABOUT US?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Manly Luscombe</dc:creator>
  <cp:lastModifiedBy>Manly Luscombe</cp:lastModifiedBy>
  <cp:revision>1</cp:revision>
  <dcterms:created xsi:type="dcterms:W3CDTF">2021-09-15T13:50:55Z</dcterms:created>
  <dcterms:modified xsi:type="dcterms:W3CDTF">2021-10-02T12:34:37Z</dcterms:modified>
</cp:coreProperties>
</file>