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8/12/2017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340A0-78C6-47FC-ABE1-4BD35CB40B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6313" y="185529"/>
            <a:ext cx="6851373" cy="886033"/>
          </a:xfrm>
        </p:spPr>
        <p:txBody>
          <a:bodyPr/>
          <a:lstStyle/>
          <a:p>
            <a:r>
              <a:rPr lang="en-US" dirty="0"/>
              <a:t>New wine in old skins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21EC3F-9EC4-4880-A609-C47BE4B78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95275" y="5835270"/>
            <a:ext cx="3212411" cy="619539"/>
          </a:xfrm>
        </p:spPr>
        <p:txBody>
          <a:bodyPr>
            <a:noAutofit/>
          </a:bodyPr>
          <a:lstStyle/>
          <a:p>
            <a:r>
              <a:rPr lang="en-US" sz="3200" dirty="0"/>
              <a:t>Mark 2:21-22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5ADF34-F9D3-43B6-9F82-DF51D28218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5879" y="1170144"/>
            <a:ext cx="6862291" cy="4566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412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F8F94-81B0-47AA-87AD-CD7DD1410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 2:21-22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FCB44-5F9B-48EC-87AA-DF9F3AE05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baseline="30000" dirty="0"/>
              <a:t>21</a:t>
            </a:r>
            <a:r>
              <a:rPr lang="en-US" sz="3200" dirty="0"/>
              <a:t> No one sews a piece of unshrunk cloth on an old garment; or else the new piece pulls away from the old, and the tear is made worse. </a:t>
            </a:r>
            <a:r>
              <a:rPr lang="en-US" sz="3200" b="1" baseline="30000" dirty="0"/>
              <a:t>22</a:t>
            </a:r>
            <a:r>
              <a:rPr lang="en-US" sz="3200" dirty="0"/>
              <a:t> And no one puts new wine into old wineskins; or else the new wine bursts the wineskins, the wine is spilled, and the wineskins are ruined. But new wine must be put into new wineskins."</a:t>
            </a:r>
          </a:p>
        </p:txBody>
      </p:sp>
    </p:spTree>
    <p:extLst>
      <p:ext uri="{BB962C8B-B14F-4D97-AF65-F5344CB8AC3E}">
        <p14:creationId xmlns:p14="http://schemas.microsoft.com/office/powerpoint/2010/main" val="458497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388DF-3509-4E55-85A2-28AD2F883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Abuses / Wrong 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99D0A-3608-47C4-BEDC-4ED21F231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42052"/>
            <a:ext cx="9905999" cy="4505739"/>
          </a:xfrm>
        </p:spPr>
        <p:txBody>
          <a:bodyPr>
            <a:noAutofit/>
          </a:bodyPr>
          <a:lstStyle/>
          <a:p>
            <a:r>
              <a:rPr lang="en-US" sz="2800" b="1" dirty="0"/>
              <a:t>Change Agents </a:t>
            </a:r>
          </a:p>
          <a:p>
            <a:pPr lvl="1"/>
            <a:r>
              <a:rPr lang="en-US" sz="2800" dirty="0"/>
              <a:t>Want everyone to accept their NEW teaching</a:t>
            </a:r>
          </a:p>
          <a:p>
            <a:pPr lvl="1"/>
            <a:r>
              <a:rPr lang="en-US" sz="2800" dirty="0"/>
              <a:t>The conservatives are the old skins and old shirts</a:t>
            </a:r>
          </a:p>
          <a:p>
            <a:pPr lvl="1"/>
            <a:r>
              <a:rPr lang="en-US" sz="2800" dirty="0"/>
              <a:t>The change agents claim to be the new skins and new shirts</a:t>
            </a:r>
          </a:p>
          <a:p>
            <a:r>
              <a:rPr lang="en-US" sz="2800" b="1" dirty="0"/>
              <a:t>Social Drinkers</a:t>
            </a:r>
          </a:p>
          <a:p>
            <a:pPr lvl="1"/>
            <a:r>
              <a:rPr lang="en-US" sz="2800" dirty="0"/>
              <a:t>Teach that this passage allows social drinking</a:t>
            </a:r>
          </a:p>
        </p:txBody>
      </p:sp>
    </p:spTree>
    <p:extLst>
      <p:ext uri="{BB962C8B-B14F-4D97-AF65-F5344CB8AC3E}">
        <p14:creationId xmlns:p14="http://schemas.microsoft.com/office/powerpoint/2010/main" val="1902039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5AE06-4563-4C55-92E7-B5CA18F03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the passage say?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E96FA-B5D5-45C5-874C-096B5DEA3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001078"/>
            <a:ext cx="10639771" cy="4187687"/>
          </a:xfrm>
        </p:spPr>
        <p:txBody>
          <a:bodyPr>
            <a:noAutofit/>
          </a:bodyPr>
          <a:lstStyle/>
          <a:p>
            <a:r>
              <a:rPr lang="en-US" sz="2800" dirty="0"/>
              <a:t>New cloth (unwashed, not shrunk) on an old (washed and shrunk) garment.</a:t>
            </a:r>
          </a:p>
          <a:p>
            <a:r>
              <a:rPr lang="en-US" sz="2800" dirty="0"/>
              <a:t>Dye </a:t>
            </a:r>
            <a:r>
              <a:rPr lang="en-US" sz="2800" dirty="0" err="1"/>
              <a:t>wil</a:t>
            </a:r>
            <a:r>
              <a:rPr lang="en-US" sz="2800" dirty="0"/>
              <a:t> bleed over, new patch will shrink and rip the old garment more.</a:t>
            </a:r>
          </a:p>
          <a:p>
            <a:r>
              <a:rPr lang="en-US" sz="2800" dirty="0"/>
              <a:t>New wine = fresh grape juice</a:t>
            </a:r>
          </a:p>
          <a:p>
            <a:r>
              <a:rPr lang="en-US" sz="2800" dirty="0"/>
              <a:t>An old skin with dregs inside, cracked and brittle outside</a:t>
            </a:r>
          </a:p>
          <a:p>
            <a:r>
              <a:rPr lang="en-US" sz="2800" dirty="0"/>
              <a:t>Grape juice was not put in to ferment, but to prevent fermentation.</a:t>
            </a:r>
          </a:p>
        </p:txBody>
      </p:sp>
    </p:spTree>
    <p:extLst>
      <p:ext uri="{BB962C8B-B14F-4D97-AF65-F5344CB8AC3E}">
        <p14:creationId xmlns:p14="http://schemas.microsoft.com/office/powerpoint/2010/main" val="3562687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E7CB5-B4D3-4E1A-B359-20161613D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 understanding of passage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52C5F-80F2-41FE-A6D7-CB22E5257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Psalm 119:83a </a:t>
            </a:r>
            <a:r>
              <a:rPr lang="en-US" sz="3200" dirty="0"/>
              <a:t>For I have become like a wineskin in smoke</a:t>
            </a:r>
          </a:p>
          <a:p>
            <a:r>
              <a:rPr lang="en-US" sz="3200" dirty="0"/>
              <a:t>Matthew Henry Commentary – “He has become like a leathern bottle, if hung up in the smoke, is dried and shriveled up.”</a:t>
            </a:r>
          </a:p>
        </p:txBody>
      </p:sp>
    </p:spTree>
    <p:extLst>
      <p:ext uri="{BB962C8B-B14F-4D97-AF65-F5344CB8AC3E}">
        <p14:creationId xmlns:p14="http://schemas.microsoft.com/office/powerpoint/2010/main" val="1589689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9CD5A-EB9C-4634-8B44-985D4DCEC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 garments / new patches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1A802-5011-4A18-9EBB-234117081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75790"/>
            <a:ext cx="10228953" cy="4651513"/>
          </a:xfrm>
        </p:spPr>
        <p:txBody>
          <a:bodyPr>
            <a:normAutofit/>
          </a:bodyPr>
          <a:lstStyle/>
          <a:p>
            <a:r>
              <a:rPr lang="en-US" sz="3200" b="1" u="sng" dirty="0"/>
              <a:t>Baptism</a:t>
            </a:r>
            <a:r>
              <a:rPr lang="en-US" sz="3200" dirty="0"/>
              <a:t> is not a new patch on circumcision</a:t>
            </a:r>
          </a:p>
          <a:p>
            <a:r>
              <a:rPr lang="en-US" sz="3200" b="1" u="sng" dirty="0"/>
              <a:t>Communion</a:t>
            </a:r>
            <a:r>
              <a:rPr lang="en-US" sz="3200" dirty="0"/>
              <a:t> is not a new patch on the table of shew bread</a:t>
            </a:r>
          </a:p>
          <a:p>
            <a:r>
              <a:rPr lang="en-US" sz="3200" b="1" u="sng" dirty="0"/>
              <a:t>Church</a:t>
            </a:r>
            <a:r>
              <a:rPr lang="en-US" sz="3200" dirty="0"/>
              <a:t> is not a new patch on Judaism</a:t>
            </a:r>
          </a:p>
          <a:p>
            <a:r>
              <a:rPr lang="en-US" sz="3200" b="1" u="sng" dirty="0"/>
              <a:t>New Testament</a:t>
            </a:r>
            <a:r>
              <a:rPr lang="en-US" sz="3200" b="1" dirty="0"/>
              <a:t> </a:t>
            </a:r>
            <a:r>
              <a:rPr lang="en-US" sz="3200" dirty="0"/>
              <a:t>is not a new patch on the Law of Moses</a:t>
            </a:r>
          </a:p>
          <a:p>
            <a:r>
              <a:rPr lang="en-US" sz="3200" b="1" u="sng" dirty="0"/>
              <a:t>Law of Christ</a:t>
            </a:r>
            <a:r>
              <a:rPr lang="en-US" sz="3200" b="1" dirty="0"/>
              <a:t> </a:t>
            </a:r>
            <a:r>
              <a:rPr lang="en-US" sz="3200" dirty="0"/>
              <a:t>is not a new patch on the 10 Commandments</a:t>
            </a:r>
          </a:p>
          <a:p>
            <a:r>
              <a:rPr lang="en-US" sz="3200" b="1" u="sng" dirty="0"/>
              <a:t>Sunday</a:t>
            </a:r>
            <a:r>
              <a:rPr lang="en-US" sz="3200" dirty="0"/>
              <a:t> is not a new patch on Sabbath worship</a:t>
            </a:r>
          </a:p>
        </p:txBody>
      </p:sp>
    </p:spTree>
    <p:extLst>
      <p:ext uri="{BB962C8B-B14F-4D97-AF65-F5344CB8AC3E}">
        <p14:creationId xmlns:p14="http://schemas.microsoft.com/office/powerpoint/2010/main" val="1961418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700CA-FD72-4EF1-B953-7996586DB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4A601-B2AC-4A57-881D-3BC179835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15548"/>
            <a:ext cx="10255458" cy="3975653"/>
          </a:xfrm>
        </p:spPr>
        <p:txBody>
          <a:bodyPr>
            <a:noAutofit/>
          </a:bodyPr>
          <a:lstStyle/>
          <a:p>
            <a:r>
              <a:rPr lang="en-US" sz="3600" dirty="0"/>
              <a:t>You do not mourn or fast at a wedding, but a funeral</a:t>
            </a:r>
          </a:p>
          <a:p>
            <a:r>
              <a:rPr lang="en-US" sz="3600" dirty="0"/>
              <a:t>Jesus did not come to patch up the old, worn out Judaism</a:t>
            </a:r>
          </a:p>
          <a:p>
            <a:r>
              <a:rPr lang="en-US" sz="3600" dirty="0"/>
              <a:t>He did not come to preserve this old system with a new patch</a:t>
            </a:r>
          </a:p>
        </p:txBody>
      </p:sp>
    </p:spTree>
    <p:extLst>
      <p:ext uri="{BB962C8B-B14F-4D97-AF65-F5344CB8AC3E}">
        <p14:creationId xmlns:p14="http://schemas.microsoft.com/office/powerpoint/2010/main" val="1936938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700CA-FD72-4EF1-B953-7996586DB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4A601-B2AC-4A57-881D-3BC179835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15548"/>
            <a:ext cx="10255458" cy="3975653"/>
          </a:xfrm>
        </p:spPr>
        <p:txBody>
          <a:bodyPr>
            <a:noAutofit/>
          </a:bodyPr>
          <a:lstStyle/>
          <a:p>
            <a:r>
              <a:rPr lang="en-US" sz="3600" dirty="0"/>
              <a:t>Jesus is teaching a brand new religion, new laws, new faith, new hope, new salvation</a:t>
            </a:r>
          </a:p>
          <a:p>
            <a:r>
              <a:rPr lang="en-US" sz="3600" dirty="0"/>
              <a:t>Christianity is not an old patched up, fixed, repaired version of the Law of Moses</a:t>
            </a:r>
          </a:p>
          <a:p>
            <a:r>
              <a:rPr lang="en-US" sz="3600" dirty="0"/>
              <a:t>The religion of Jesus Christ is BRAND NEW!</a:t>
            </a:r>
          </a:p>
        </p:txBody>
      </p:sp>
    </p:spTree>
    <p:extLst>
      <p:ext uri="{BB962C8B-B14F-4D97-AF65-F5344CB8AC3E}">
        <p14:creationId xmlns:p14="http://schemas.microsoft.com/office/powerpoint/2010/main" val="597492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25</TotalTime>
  <Words>321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Tw Cen MT</vt:lpstr>
      <vt:lpstr>Circuit</vt:lpstr>
      <vt:lpstr>New wine in old skins</vt:lpstr>
      <vt:lpstr>Mark 2:21-22</vt:lpstr>
      <vt:lpstr>Abuses / Wrong Uses</vt:lpstr>
      <vt:lpstr>What does the passage say?</vt:lpstr>
      <vt:lpstr>Proper understanding of passage</vt:lpstr>
      <vt:lpstr>Old garments / new patches</vt:lpstr>
      <vt:lpstr>Applications for today</vt:lpstr>
      <vt:lpstr>Applications for today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wine in old skins</dc:title>
  <dc:creator>Manly Luscombe</dc:creator>
  <cp:lastModifiedBy>Manly Luscombe</cp:lastModifiedBy>
  <cp:revision>5</cp:revision>
  <dcterms:created xsi:type="dcterms:W3CDTF">2017-08-12T19:34:10Z</dcterms:created>
  <dcterms:modified xsi:type="dcterms:W3CDTF">2017-08-12T20:00:00Z</dcterms:modified>
</cp:coreProperties>
</file>