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36B325FB-B518-4D3F-9C8C-ADCC12B7FDCD}"/>
    <pc:docChg chg="modSld modMainMaster">
      <pc:chgData name="Manly Luscombe" userId="d66a401e1e7a39bf" providerId="LiveId" clId="{36B325FB-B518-4D3F-9C8C-ADCC12B7FDCD}" dt="2022-12-06T20:13:30.929" v="9"/>
      <pc:docMkLst>
        <pc:docMk/>
      </pc:docMkLst>
      <pc:sldChg chg="modTransition">
        <pc:chgData name="Manly Luscombe" userId="d66a401e1e7a39bf" providerId="LiveId" clId="{36B325FB-B518-4D3F-9C8C-ADCC12B7FDCD}" dt="2022-12-06T20:13:30.929" v="9"/>
        <pc:sldMkLst>
          <pc:docMk/>
          <pc:sldMk cId="2481309116" sldId="256"/>
        </pc:sldMkLst>
      </pc:sldChg>
      <pc:sldChg chg="modTransition">
        <pc:chgData name="Manly Luscombe" userId="d66a401e1e7a39bf" providerId="LiveId" clId="{36B325FB-B518-4D3F-9C8C-ADCC12B7FDCD}" dt="2022-12-06T20:13:30.929" v="9"/>
        <pc:sldMkLst>
          <pc:docMk/>
          <pc:sldMk cId="1050923361" sldId="257"/>
        </pc:sldMkLst>
      </pc:sldChg>
      <pc:sldChg chg="modSp mod modTransition">
        <pc:chgData name="Manly Luscombe" userId="d66a401e1e7a39bf" providerId="LiveId" clId="{36B325FB-B518-4D3F-9C8C-ADCC12B7FDCD}" dt="2022-12-06T20:13:30.929" v="9"/>
        <pc:sldMkLst>
          <pc:docMk/>
          <pc:sldMk cId="3510587268" sldId="258"/>
        </pc:sldMkLst>
        <pc:spChg chg="mod">
          <ac:chgData name="Manly Luscombe" userId="d66a401e1e7a39bf" providerId="LiveId" clId="{36B325FB-B518-4D3F-9C8C-ADCC12B7FDCD}" dt="2022-12-06T20:11:29.890" v="1" actId="207"/>
          <ac:spMkLst>
            <pc:docMk/>
            <pc:sldMk cId="3510587268" sldId="258"/>
            <ac:spMk id="3" creationId="{47168815-682B-0570-991F-1164633BF769}"/>
          </ac:spMkLst>
        </pc:spChg>
      </pc:sldChg>
      <pc:sldChg chg="modSp mod modTransition">
        <pc:chgData name="Manly Luscombe" userId="d66a401e1e7a39bf" providerId="LiveId" clId="{36B325FB-B518-4D3F-9C8C-ADCC12B7FDCD}" dt="2022-12-06T20:13:30.929" v="9"/>
        <pc:sldMkLst>
          <pc:docMk/>
          <pc:sldMk cId="967110664" sldId="259"/>
        </pc:sldMkLst>
        <pc:spChg chg="mod">
          <ac:chgData name="Manly Luscombe" userId="d66a401e1e7a39bf" providerId="LiveId" clId="{36B325FB-B518-4D3F-9C8C-ADCC12B7FDCD}" dt="2022-12-06T20:11:40.208" v="2" actId="207"/>
          <ac:spMkLst>
            <pc:docMk/>
            <pc:sldMk cId="967110664" sldId="259"/>
            <ac:spMk id="3" creationId="{C4468D62-4D07-8EE7-3E6F-9959A93D7F62}"/>
          </ac:spMkLst>
        </pc:spChg>
      </pc:sldChg>
      <pc:sldChg chg="modSp mod modTransition">
        <pc:chgData name="Manly Luscombe" userId="d66a401e1e7a39bf" providerId="LiveId" clId="{36B325FB-B518-4D3F-9C8C-ADCC12B7FDCD}" dt="2022-12-06T20:13:30.929" v="9"/>
        <pc:sldMkLst>
          <pc:docMk/>
          <pc:sldMk cId="1540647146" sldId="260"/>
        </pc:sldMkLst>
        <pc:spChg chg="mod">
          <ac:chgData name="Manly Luscombe" userId="d66a401e1e7a39bf" providerId="LiveId" clId="{36B325FB-B518-4D3F-9C8C-ADCC12B7FDCD}" dt="2022-12-06T20:11:46.807" v="3" actId="207"/>
          <ac:spMkLst>
            <pc:docMk/>
            <pc:sldMk cId="1540647146" sldId="260"/>
            <ac:spMk id="3" creationId="{C4468D62-4D07-8EE7-3E6F-9959A93D7F62}"/>
          </ac:spMkLst>
        </pc:spChg>
      </pc:sldChg>
      <pc:sldChg chg="modSp mod modTransition">
        <pc:chgData name="Manly Luscombe" userId="d66a401e1e7a39bf" providerId="LiveId" clId="{36B325FB-B518-4D3F-9C8C-ADCC12B7FDCD}" dt="2022-12-06T20:13:30.929" v="9"/>
        <pc:sldMkLst>
          <pc:docMk/>
          <pc:sldMk cId="3427299823" sldId="261"/>
        </pc:sldMkLst>
        <pc:spChg chg="mod">
          <ac:chgData name="Manly Luscombe" userId="d66a401e1e7a39bf" providerId="LiveId" clId="{36B325FB-B518-4D3F-9C8C-ADCC12B7FDCD}" dt="2022-12-06T20:11:54.928" v="4" actId="207"/>
          <ac:spMkLst>
            <pc:docMk/>
            <pc:sldMk cId="3427299823" sldId="261"/>
            <ac:spMk id="3" creationId="{C4468D62-4D07-8EE7-3E6F-9959A93D7F62}"/>
          </ac:spMkLst>
        </pc:spChg>
      </pc:sldChg>
      <pc:sldChg chg="modSp mod modTransition">
        <pc:chgData name="Manly Luscombe" userId="d66a401e1e7a39bf" providerId="LiveId" clId="{36B325FB-B518-4D3F-9C8C-ADCC12B7FDCD}" dt="2022-12-06T20:13:30.929" v="9"/>
        <pc:sldMkLst>
          <pc:docMk/>
          <pc:sldMk cId="564550963" sldId="262"/>
        </pc:sldMkLst>
        <pc:spChg chg="mod">
          <ac:chgData name="Manly Luscombe" userId="d66a401e1e7a39bf" providerId="LiveId" clId="{36B325FB-B518-4D3F-9C8C-ADCC12B7FDCD}" dt="2022-12-06T20:12:02.286" v="5" actId="207"/>
          <ac:spMkLst>
            <pc:docMk/>
            <pc:sldMk cId="564550963" sldId="262"/>
            <ac:spMk id="3" creationId="{C4468D62-4D07-8EE7-3E6F-9959A93D7F62}"/>
          </ac:spMkLst>
        </pc:spChg>
      </pc:sldChg>
      <pc:sldChg chg="modSp mod modTransition">
        <pc:chgData name="Manly Luscombe" userId="d66a401e1e7a39bf" providerId="LiveId" clId="{36B325FB-B518-4D3F-9C8C-ADCC12B7FDCD}" dt="2022-12-06T20:13:30.929" v="9"/>
        <pc:sldMkLst>
          <pc:docMk/>
          <pc:sldMk cId="2236434570" sldId="263"/>
        </pc:sldMkLst>
        <pc:spChg chg="mod">
          <ac:chgData name="Manly Luscombe" userId="d66a401e1e7a39bf" providerId="LiveId" clId="{36B325FB-B518-4D3F-9C8C-ADCC12B7FDCD}" dt="2022-12-06T20:12:07.899" v="6" actId="207"/>
          <ac:spMkLst>
            <pc:docMk/>
            <pc:sldMk cId="2236434570" sldId="263"/>
            <ac:spMk id="3" creationId="{C4468D62-4D07-8EE7-3E6F-9959A93D7F62}"/>
          </ac:spMkLst>
        </pc:spChg>
      </pc:sldChg>
      <pc:sldChg chg="modSp mod modTransition">
        <pc:chgData name="Manly Luscombe" userId="d66a401e1e7a39bf" providerId="LiveId" clId="{36B325FB-B518-4D3F-9C8C-ADCC12B7FDCD}" dt="2022-12-06T20:13:30.929" v="9"/>
        <pc:sldMkLst>
          <pc:docMk/>
          <pc:sldMk cId="2518130888" sldId="264"/>
        </pc:sldMkLst>
        <pc:spChg chg="mod">
          <ac:chgData name="Manly Luscombe" userId="d66a401e1e7a39bf" providerId="LiveId" clId="{36B325FB-B518-4D3F-9C8C-ADCC12B7FDCD}" dt="2022-12-06T20:12:33.463" v="8" actId="122"/>
          <ac:spMkLst>
            <pc:docMk/>
            <pc:sldMk cId="2518130888" sldId="264"/>
            <ac:spMk id="2" creationId="{654C76E8-4881-06A8-3BFC-832B08F754F8}"/>
          </ac:spMkLst>
        </pc:spChg>
        <pc:spChg chg="mod">
          <ac:chgData name="Manly Luscombe" userId="d66a401e1e7a39bf" providerId="LiveId" clId="{36B325FB-B518-4D3F-9C8C-ADCC12B7FDCD}" dt="2022-12-06T20:12:17.921" v="7" actId="207"/>
          <ac:spMkLst>
            <pc:docMk/>
            <pc:sldMk cId="2518130888" sldId="264"/>
            <ac:spMk id="3" creationId="{F0FC0253-6837-395B-D2F3-0F4B20038A54}"/>
          </ac:spMkLst>
        </pc:spChg>
      </pc:sldChg>
      <pc:sldMasterChg chg="modTransition modSldLayout">
        <pc:chgData name="Manly Luscombe" userId="d66a401e1e7a39bf" providerId="LiveId" clId="{36B325FB-B518-4D3F-9C8C-ADCC12B7FDCD}" dt="2022-12-06T20:13:30.929" v="9"/>
        <pc:sldMasterMkLst>
          <pc:docMk/>
          <pc:sldMasterMk cId="440778258" sldId="2147483648"/>
        </pc:sldMasterMkLst>
        <pc:sldLayoutChg chg="modTransition">
          <pc:chgData name="Manly Luscombe" userId="d66a401e1e7a39bf" providerId="LiveId" clId="{36B325FB-B518-4D3F-9C8C-ADCC12B7FDCD}" dt="2022-12-06T20:13:30.929" v="9"/>
          <pc:sldLayoutMkLst>
            <pc:docMk/>
            <pc:sldMasterMk cId="440778258" sldId="2147483648"/>
            <pc:sldLayoutMk cId="2184749742" sldId="2147483649"/>
          </pc:sldLayoutMkLst>
        </pc:sldLayoutChg>
        <pc:sldLayoutChg chg="modTransition">
          <pc:chgData name="Manly Luscombe" userId="d66a401e1e7a39bf" providerId="LiveId" clId="{36B325FB-B518-4D3F-9C8C-ADCC12B7FDCD}" dt="2022-12-06T20:13:30.929" v="9"/>
          <pc:sldLayoutMkLst>
            <pc:docMk/>
            <pc:sldMasterMk cId="440778258" sldId="2147483648"/>
            <pc:sldLayoutMk cId="1361418974" sldId="2147483650"/>
          </pc:sldLayoutMkLst>
        </pc:sldLayoutChg>
        <pc:sldLayoutChg chg="modTransition">
          <pc:chgData name="Manly Luscombe" userId="d66a401e1e7a39bf" providerId="LiveId" clId="{36B325FB-B518-4D3F-9C8C-ADCC12B7FDCD}" dt="2022-12-06T20:13:30.929" v="9"/>
          <pc:sldLayoutMkLst>
            <pc:docMk/>
            <pc:sldMasterMk cId="440778258" sldId="2147483648"/>
            <pc:sldLayoutMk cId="3587871039" sldId="2147483651"/>
          </pc:sldLayoutMkLst>
        </pc:sldLayoutChg>
        <pc:sldLayoutChg chg="modTransition">
          <pc:chgData name="Manly Luscombe" userId="d66a401e1e7a39bf" providerId="LiveId" clId="{36B325FB-B518-4D3F-9C8C-ADCC12B7FDCD}" dt="2022-12-06T20:13:30.929" v="9"/>
          <pc:sldLayoutMkLst>
            <pc:docMk/>
            <pc:sldMasterMk cId="440778258" sldId="2147483648"/>
            <pc:sldLayoutMk cId="333607485" sldId="2147483652"/>
          </pc:sldLayoutMkLst>
        </pc:sldLayoutChg>
        <pc:sldLayoutChg chg="modTransition">
          <pc:chgData name="Manly Luscombe" userId="d66a401e1e7a39bf" providerId="LiveId" clId="{36B325FB-B518-4D3F-9C8C-ADCC12B7FDCD}" dt="2022-12-06T20:13:30.929" v="9"/>
          <pc:sldLayoutMkLst>
            <pc:docMk/>
            <pc:sldMasterMk cId="440778258" sldId="2147483648"/>
            <pc:sldLayoutMk cId="1752623032" sldId="2147483653"/>
          </pc:sldLayoutMkLst>
        </pc:sldLayoutChg>
        <pc:sldLayoutChg chg="modTransition">
          <pc:chgData name="Manly Luscombe" userId="d66a401e1e7a39bf" providerId="LiveId" clId="{36B325FB-B518-4D3F-9C8C-ADCC12B7FDCD}" dt="2022-12-06T20:13:30.929" v="9"/>
          <pc:sldLayoutMkLst>
            <pc:docMk/>
            <pc:sldMasterMk cId="440778258" sldId="2147483648"/>
            <pc:sldLayoutMk cId="1094891391" sldId="2147483654"/>
          </pc:sldLayoutMkLst>
        </pc:sldLayoutChg>
        <pc:sldLayoutChg chg="modTransition">
          <pc:chgData name="Manly Luscombe" userId="d66a401e1e7a39bf" providerId="LiveId" clId="{36B325FB-B518-4D3F-9C8C-ADCC12B7FDCD}" dt="2022-12-06T20:13:30.929" v="9"/>
          <pc:sldLayoutMkLst>
            <pc:docMk/>
            <pc:sldMasterMk cId="440778258" sldId="2147483648"/>
            <pc:sldLayoutMk cId="1004047886" sldId="2147483655"/>
          </pc:sldLayoutMkLst>
        </pc:sldLayoutChg>
        <pc:sldLayoutChg chg="modTransition">
          <pc:chgData name="Manly Luscombe" userId="d66a401e1e7a39bf" providerId="LiveId" clId="{36B325FB-B518-4D3F-9C8C-ADCC12B7FDCD}" dt="2022-12-06T20:13:30.929" v="9"/>
          <pc:sldLayoutMkLst>
            <pc:docMk/>
            <pc:sldMasterMk cId="440778258" sldId="2147483648"/>
            <pc:sldLayoutMk cId="1096624254" sldId="2147483656"/>
          </pc:sldLayoutMkLst>
        </pc:sldLayoutChg>
        <pc:sldLayoutChg chg="modTransition">
          <pc:chgData name="Manly Luscombe" userId="d66a401e1e7a39bf" providerId="LiveId" clId="{36B325FB-B518-4D3F-9C8C-ADCC12B7FDCD}" dt="2022-12-06T20:13:30.929" v="9"/>
          <pc:sldLayoutMkLst>
            <pc:docMk/>
            <pc:sldMasterMk cId="440778258" sldId="2147483648"/>
            <pc:sldLayoutMk cId="2771055471" sldId="2147483657"/>
          </pc:sldLayoutMkLst>
        </pc:sldLayoutChg>
        <pc:sldLayoutChg chg="modTransition">
          <pc:chgData name="Manly Luscombe" userId="d66a401e1e7a39bf" providerId="LiveId" clId="{36B325FB-B518-4D3F-9C8C-ADCC12B7FDCD}" dt="2022-12-06T20:13:30.929" v="9"/>
          <pc:sldLayoutMkLst>
            <pc:docMk/>
            <pc:sldMasterMk cId="440778258" sldId="2147483648"/>
            <pc:sldLayoutMk cId="2390115712" sldId="2147483658"/>
          </pc:sldLayoutMkLst>
        </pc:sldLayoutChg>
        <pc:sldLayoutChg chg="modTransition">
          <pc:chgData name="Manly Luscombe" userId="d66a401e1e7a39bf" providerId="LiveId" clId="{36B325FB-B518-4D3F-9C8C-ADCC12B7FDCD}" dt="2022-12-06T20:13:30.929" v="9"/>
          <pc:sldLayoutMkLst>
            <pc:docMk/>
            <pc:sldMasterMk cId="440778258" sldId="2147483648"/>
            <pc:sldLayoutMk cId="334076026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C104E-14E3-2B2D-479F-4E4A1FC98F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2E9E20-1996-E647-89C5-D91F6FCACF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7073E-BDDE-1BC8-E56B-6EF3A1BAB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1F42-291C-4DA3-A51C-CF66674D5F00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D08FC-7197-4B4B-D68D-143DA5A0C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F4469-9D3F-9EB8-971B-853198BB1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4FF6-41D2-4E14-82E9-FDB70D51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7497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772DD-6BF6-75B7-37C5-C8D0E0F8F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0EF233-791E-075C-3583-9D72302C02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906DD-A1C2-6B3E-890B-B15819D5E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1F42-291C-4DA3-A51C-CF66674D5F00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23CD9-7B3F-4A3A-8EA0-306221258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FC47B-AE84-D145-0131-9064870A4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4FF6-41D2-4E14-82E9-FDB70D51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157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2882A1-0B9B-A0FA-872D-9BE954CFE9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7D33E4-3F16-46CF-3284-1C0E89724D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3F793-6D0B-1682-2689-335CD97EC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1F42-291C-4DA3-A51C-CF66674D5F00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0961D-0621-B0C5-6E54-E581B607B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BF4BF-63F7-8C17-65F1-884E21335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4FF6-41D2-4E14-82E9-FDB70D51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602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4A1E7-AD31-B455-6FE0-7BF8F609B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A5100-53D0-2D8F-B09E-6A9C8767A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EDDD3-A11E-B76B-D17E-792440D2A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1F42-291C-4DA3-A51C-CF66674D5F00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F452D-E610-5AAE-3C4D-624E9DCDB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27B28-7F2B-14A8-7F88-FD5F85284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4FF6-41D2-4E14-82E9-FDB70D51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189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7FC03-07BA-0BA6-34B7-81C708017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F52802-EB8E-E1B2-A679-B01DEC295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C319B-4C3F-D3C1-B891-010BF92A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1F42-291C-4DA3-A51C-CF66674D5F00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614B4-6687-4334-57FB-E01D60820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D0510-50A1-166B-E781-4169D6C99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4FF6-41D2-4E14-82E9-FDB70D51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8710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EDF25-E79E-24ED-7A48-F7BB3CE4E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D2BF3-A44C-2CE2-89B3-B85EDDD5EC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ED0C27-DDE1-5A86-BC23-090E62597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20CF98-D310-F524-2754-03DACB6AC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1F42-291C-4DA3-A51C-CF66674D5F00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A1937D-E835-14EA-77D5-CCF756DA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C0E627-40C4-4C4F-02C1-6BD021E8D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4FF6-41D2-4E14-82E9-FDB70D51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74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6CB0F-04C8-4037-5CDF-8FB5E5DF4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B9A18-FB51-A221-54F4-93CE1DE71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6B8263-615D-1230-874A-E1A441E16C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0A2795-48BF-1219-D707-256BA209B2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94C5AB-8883-DE96-856B-AB5748E86E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751A86-CA24-AEF2-0809-7A6B27FAD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1F42-291C-4DA3-A51C-CF66674D5F00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E9BFA5-81E7-3225-577D-4A837185B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B585D3-F86B-20A8-BC79-7DA42C11C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4FF6-41D2-4E14-82E9-FDB70D51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230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A09FD-54D6-B9DF-2746-0BC5F0C9E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779904-0B57-43B2-C607-4C8D67DA4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1F42-291C-4DA3-A51C-CF66674D5F00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CE933E-F526-34BC-9DFA-6B7F35D00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9245BA-EF8F-209B-BA51-642344889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4FF6-41D2-4E14-82E9-FDB70D51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8913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4930E6-562A-949A-BD0E-285EDD31F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1F42-291C-4DA3-A51C-CF66674D5F00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8388FE-DA4C-E48C-B959-FC07BB03A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4A0971-C919-A115-96F9-86A517784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4FF6-41D2-4E14-82E9-FDB70D51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0478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CF42D-4B48-BDE3-777C-999FCDB34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1B2B6-EF8B-0B1B-9C46-FC8A4559E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E6FE30-3F05-673C-DF85-547D5DF1C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72FD8D-E292-6682-A2FB-44421D408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1F42-291C-4DA3-A51C-CF66674D5F00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1EC813-C240-85EA-23D2-7CE213180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C7F803-BEC8-B26C-BD8C-3BBD2D4C1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4FF6-41D2-4E14-82E9-FDB70D51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242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6CF7F-AEE5-9175-1F30-353547CEE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AF93EA-8947-5354-7B94-76E9AD1A2A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DF0771-2A8D-2464-4A80-E49F46E231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36ECAD-000A-69C7-E864-E790672FD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1F42-291C-4DA3-A51C-CF66674D5F00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5C7B48-C2D2-DAD4-2667-869138BDB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4B590-8850-955E-05FC-3F501D91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4FF6-41D2-4E14-82E9-FDB70D51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554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CF1B84-F674-14FD-424A-E2D555337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BC1B8B-9BC9-0A86-F073-7A751E7E9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B5CF7A-EC9B-2305-2B97-887B787E82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01F42-291C-4DA3-A51C-CF66674D5F00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92A6C-55E6-E0FF-121B-1E8B7F4399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DFF1F-04D6-2F59-7F13-E02DA6BDB6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E4FF6-41D2-4E14-82E9-FDB70D51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78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FB37F-DB60-D338-153C-EB14A8FD01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741CDA-8DA9-8239-3BA0-7B5FE73F93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C73FE9-F5CE-99B3-11A1-6153B36BEA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8"/>
            <a:ext cx="12192000" cy="685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3091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0152D-C706-B85A-36C5-3618F9812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511" y="0"/>
            <a:ext cx="10515600" cy="801858"/>
          </a:xfrm>
        </p:spPr>
        <p:txBody>
          <a:bodyPr/>
          <a:lstStyle/>
          <a:p>
            <a:r>
              <a:rPr lang="en-US" b="1" dirty="0"/>
              <a:t>A New Year / A Fresh Start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3D409-9EBB-40D3-DD0A-D33D9C577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998806"/>
            <a:ext cx="11338560" cy="5587524"/>
          </a:xfrm>
        </p:spPr>
        <p:txBody>
          <a:bodyPr>
            <a:noAutofit/>
          </a:bodyPr>
          <a:lstStyle/>
          <a:p>
            <a:r>
              <a:rPr lang="en-US" sz="3200" b="1" dirty="0"/>
              <a:t>Here it is – January 1, 2023 and you are attending a worship service.</a:t>
            </a:r>
          </a:p>
          <a:p>
            <a:r>
              <a:rPr lang="en-US" sz="3200" b="1" dirty="0"/>
              <a:t>So far you have perfect attendance. NOW DON’T MESS IT UP!!!!</a:t>
            </a:r>
          </a:p>
          <a:p>
            <a:r>
              <a:rPr lang="en-US" sz="3200" b="1" dirty="0"/>
              <a:t>There is nothing magical about hanging up a new calendar.</a:t>
            </a:r>
          </a:p>
          <a:p>
            <a:r>
              <a:rPr lang="en-US" sz="3200" b="1" dirty="0"/>
              <a:t>But there is something psychological about a new year, a fresh start.</a:t>
            </a:r>
          </a:p>
          <a:p>
            <a:r>
              <a:rPr lang="en-US" sz="3200" b="1" dirty="0"/>
              <a:t>January  is from Janus – a god with two faces. One facing backward and the other facing forward.</a:t>
            </a:r>
          </a:p>
          <a:p>
            <a:r>
              <a:rPr lang="en-US" sz="3200" b="1" u="sng" dirty="0"/>
              <a:t>Backward</a:t>
            </a:r>
            <a:r>
              <a:rPr lang="en-US" sz="3200" b="1" dirty="0"/>
              <a:t> – sorrow, problems, despair, and discouragement</a:t>
            </a:r>
          </a:p>
          <a:p>
            <a:r>
              <a:rPr lang="en-US" sz="3200" b="1" u="sng" dirty="0"/>
              <a:t>Forward</a:t>
            </a:r>
            <a:r>
              <a:rPr lang="en-US" sz="3200" b="1" dirty="0"/>
              <a:t> – Optimism, assurance, confidence and hope</a:t>
            </a:r>
          </a:p>
        </p:txBody>
      </p:sp>
    </p:spTree>
    <p:extLst>
      <p:ext uri="{BB962C8B-B14F-4D97-AF65-F5344CB8AC3E}">
        <p14:creationId xmlns:p14="http://schemas.microsoft.com/office/powerpoint/2010/main" val="10509233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2DCE-A71C-53EC-079B-9D4F11646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Philippians 3:12-14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68815-682B-0570-991F-1164633BF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(Philippians 3:12)  Not that I have already attained, or am already perfected; but I press on, that I may lay hold of that for which Christ Jesus has also laid hold of me.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(Philippians 3:13)  Brethren, I do not count myself to have apprehended; but one thing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I do,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forgetting those things which are behind and reaching forward to those things which are ahead,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(Philippians 3:14)  I press toward the goal for the prize of the upward call of God in Christ Jesus.</a:t>
            </a:r>
          </a:p>
        </p:txBody>
      </p:sp>
    </p:spTree>
    <p:extLst>
      <p:ext uri="{BB962C8B-B14F-4D97-AF65-F5344CB8AC3E}">
        <p14:creationId xmlns:p14="http://schemas.microsoft.com/office/powerpoint/2010/main" val="35105872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5E071-6677-7C23-1BE5-3E53393DD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– Forget things behind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68D62-4D07-8EE7-3E6F-9959A93D7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(Philippians 3:13)  Brethren, I do not count myself to have apprehended; but one thing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I do,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forgetting those things which are behind 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and reaching forward to those things which are ahead,</a:t>
            </a:r>
          </a:p>
          <a:p>
            <a:r>
              <a:rPr lang="en-US" b="1" u="sng" dirty="0">
                <a:latin typeface="Verdana" panose="020B0604030504040204" pitchFamily="34" charset="0"/>
              </a:rPr>
              <a:t>Past sins must be forgiven.</a:t>
            </a: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(1 John 1:9)  If we confess our sins, He is faithful and just to forgive us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our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sins and to cleanse us from all unrighteousness.</a:t>
            </a:r>
          </a:p>
        </p:txBody>
      </p:sp>
    </p:spTree>
    <p:extLst>
      <p:ext uri="{BB962C8B-B14F-4D97-AF65-F5344CB8AC3E}">
        <p14:creationId xmlns:p14="http://schemas.microsoft.com/office/powerpoint/2010/main" val="9671106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5E071-6677-7C23-1BE5-3E53393DD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– Forget things behind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68D62-4D07-8EE7-3E6F-9959A93D7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261"/>
            <a:ext cx="10515600" cy="4518991"/>
          </a:xfrm>
        </p:spPr>
        <p:txBody>
          <a:bodyPr>
            <a:normAutofit/>
          </a:bodyPr>
          <a:lstStyle/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(Philippians 3:13)  Brethren, I do not count myself to have apprehended; but one thing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I do,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forgetting those things which are behind 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and reaching forward to those things which are ahead,</a:t>
            </a:r>
          </a:p>
          <a:p>
            <a:r>
              <a:rPr lang="en-US" b="1" u="sng" dirty="0">
                <a:latin typeface="Verdana" panose="020B0604030504040204" pitchFamily="34" charset="0"/>
              </a:rPr>
              <a:t>Past success does not count.</a:t>
            </a: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You can’t rest on </a:t>
            </a:r>
            <a:r>
              <a:rPr lang="en-US" b="1" dirty="0">
                <a:latin typeface="Verdana" panose="020B0604030504040204" pitchFamily="34" charset="0"/>
              </a:rPr>
              <a:t>past accomplishments.</a:t>
            </a:r>
          </a:p>
          <a:p>
            <a:r>
              <a:rPr lang="en-US" sz="2800" b="1" i="0" u="sng" strike="noStrike" baseline="0" dirty="0">
                <a:latin typeface="Verdana" panose="020B0604030504040204" pitchFamily="34" charset="0"/>
              </a:rPr>
              <a:t>Pa</a:t>
            </a:r>
            <a:r>
              <a:rPr lang="en-US" b="1" u="sng" dirty="0">
                <a:latin typeface="Verdana" panose="020B0604030504040204" pitchFamily="34" charset="0"/>
              </a:rPr>
              <a:t>st problems are in the past. </a:t>
            </a:r>
            <a:r>
              <a:rPr lang="en-US" b="1" dirty="0">
                <a:latin typeface="Verdana" panose="020B0604030504040204" pitchFamily="34" charset="0"/>
              </a:rPr>
              <a:t>Let go of the problems from last year. 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Let go. Don’t keep digging them up.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6471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5E071-6677-7C23-1BE5-3E53393DD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 – Envision the things that are before us.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68D62-4D07-8EE7-3E6F-9959A93D7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(Philippians 3:14)  I 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press toward the goal 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for the prize of the upward call of God in Christ Jesus.</a:t>
            </a:r>
          </a:p>
          <a:p>
            <a:pPr marR="0" algn="l" rtl="0"/>
            <a:endParaRPr lang="en-US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b="1" dirty="0">
                <a:latin typeface="Verdana" panose="020B0604030504040204" pitchFamily="34" charset="0"/>
              </a:rPr>
              <a:t>Be ready for the </a:t>
            </a:r>
            <a:r>
              <a:rPr lang="en-US" b="1" u="sng" dirty="0">
                <a:latin typeface="Verdana" panose="020B0604030504040204" pitchFamily="34" charset="0"/>
              </a:rPr>
              <a:t>eventualities of life</a:t>
            </a:r>
            <a:r>
              <a:rPr lang="en-US" b="1" dirty="0">
                <a:latin typeface="Verdana" panose="020B0604030504040204" pitchFamily="34" charset="0"/>
              </a:rPr>
              <a:t>.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Don’t be terrified or disturbed.</a:t>
            </a:r>
          </a:p>
          <a:p>
            <a:pPr marR="0" algn="l" rtl="0"/>
            <a:r>
              <a:rPr lang="en-US" b="1" dirty="0">
                <a:latin typeface="Verdana" panose="020B0604030504040204" pitchFamily="34" charset="0"/>
              </a:rPr>
              <a:t>Worry does not help.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Life has risks, dangers and setbacks.</a:t>
            </a:r>
          </a:p>
        </p:txBody>
      </p:sp>
    </p:spTree>
    <p:extLst>
      <p:ext uri="{BB962C8B-B14F-4D97-AF65-F5344CB8AC3E}">
        <p14:creationId xmlns:p14="http://schemas.microsoft.com/office/powerpoint/2010/main" val="34272998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5E071-6677-7C23-1BE5-3E53393DD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 – Envision the things that are before us.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68D62-4D07-8EE7-3E6F-9959A93D7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(Philippians 3:14)  I 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press toward the goal 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for the prize of the upward call of God in Christ Jesus.</a:t>
            </a:r>
          </a:p>
          <a:p>
            <a:pPr marR="0" algn="l" rtl="0"/>
            <a:endParaRPr lang="en-US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b="1" dirty="0">
                <a:latin typeface="Verdana" panose="020B0604030504040204" pitchFamily="34" charset="0"/>
              </a:rPr>
              <a:t>Be ready for the </a:t>
            </a:r>
            <a:r>
              <a:rPr lang="en-US" b="1" u="sng" dirty="0">
                <a:latin typeface="Verdana" panose="020B0604030504040204" pitchFamily="34" charset="0"/>
              </a:rPr>
              <a:t>responsibilities of life</a:t>
            </a:r>
            <a:r>
              <a:rPr lang="en-US" b="1" dirty="0">
                <a:latin typeface="Verdana" panose="020B0604030504040204" pitchFamily="34" charset="0"/>
              </a:rPr>
              <a:t>.</a:t>
            </a:r>
          </a:p>
          <a:p>
            <a:pPr marR="0" algn="l" rtl="0"/>
            <a:endParaRPr lang="en-US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b="1" dirty="0">
                <a:latin typeface="Verdana" panose="020B0604030504040204" pitchFamily="34" charset="0"/>
              </a:rPr>
              <a:t>Keep your eye on the goal – the finish line.</a:t>
            </a:r>
          </a:p>
          <a:p>
            <a:pPr marR="0" algn="l" rtl="0"/>
            <a:endParaRPr lang="en-US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Anticipate the PRIZE before us.</a:t>
            </a:r>
          </a:p>
        </p:txBody>
      </p:sp>
    </p:spTree>
    <p:extLst>
      <p:ext uri="{BB962C8B-B14F-4D97-AF65-F5344CB8AC3E}">
        <p14:creationId xmlns:p14="http://schemas.microsoft.com/office/powerpoint/2010/main" val="5645509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5E071-6677-7C23-1BE5-3E53393DD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 – Reach for the things beyond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68D62-4D07-8EE7-3E6F-9959A93D7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(Philippians 3:12)  Not that I have already attained, or am already perfected; but </a:t>
            </a:r>
            <a:r>
              <a:rPr lang="en-US" b="1" i="0" u="sng" strike="noStrike" baseline="0" dirty="0">
                <a:latin typeface="Verdana" panose="020B0604030504040204" pitchFamily="34" charset="0"/>
              </a:rPr>
              <a:t>I press on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, that I may lay hold of that for which Christ Jesus has also laid hold of me.</a:t>
            </a:r>
          </a:p>
          <a:p>
            <a:pPr marR="0" algn="l" rtl="0"/>
            <a:endParaRPr lang="en-US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b="1" dirty="0">
                <a:latin typeface="Verdana" panose="020B0604030504040204" pitchFamily="34" charset="0"/>
              </a:rPr>
              <a:t>Reach for the stars.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Reach farther than you have ever been before.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Climb new mountains.</a:t>
            </a:r>
          </a:p>
          <a:p>
            <a:pPr marR="0" algn="l" rtl="0"/>
            <a:r>
              <a:rPr lang="en-US" b="1" dirty="0">
                <a:latin typeface="Verdana" panose="020B0604030504040204" pitchFamily="34" charset="0"/>
              </a:rPr>
              <a:t>We have not done all we could do. We are not perfect.</a:t>
            </a:r>
            <a:endParaRPr lang="en-US" sz="28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4345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C76E8-4881-06A8-3BFC-832B08F75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4697"/>
          </a:xfrm>
        </p:spPr>
        <p:txBody>
          <a:bodyPr/>
          <a:lstStyle/>
          <a:p>
            <a:pPr algn="ctr"/>
            <a:r>
              <a:rPr lang="en-US" b="1" dirty="0"/>
              <a:t>WHAT WILL YOU DO WITH YOUR 2023?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C0253-6837-395B-D2F3-0F4B20038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1514"/>
            <a:ext cx="10515600" cy="4615449"/>
          </a:xfrm>
        </p:spPr>
        <p:txBody>
          <a:bodyPr/>
          <a:lstStyle/>
          <a:p>
            <a:endParaRPr lang="en-US" dirty="0"/>
          </a:p>
          <a:p>
            <a:pPr algn="ctr"/>
            <a:r>
              <a:rPr lang="en-US" sz="4000" b="1" dirty="0"/>
              <a:t>FORGET THINGS IN THE PAST.</a:t>
            </a:r>
          </a:p>
          <a:p>
            <a:pPr algn="ctr"/>
            <a:endParaRPr lang="en-US" sz="4000" b="1" dirty="0"/>
          </a:p>
          <a:p>
            <a:pPr algn="ctr"/>
            <a:r>
              <a:rPr lang="en-US" sz="4000" b="1" dirty="0"/>
              <a:t>ENVISION THE THINGS THAT ARE BEFORE US.</a:t>
            </a:r>
          </a:p>
          <a:p>
            <a:pPr algn="ctr"/>
            <a:endParaRPr lang="en-US" sz="4000" b="1" dirty="0"/>
          </a:p>
          <a:p>
            <a:pPr algn="ctr"/>
            <a:r>
              <a:rPr lang="en-US" sz="4000" b="1" dirty="0"/>
              <a:t>REACH FOR THE THINGS BEYOND US.</a:t>
            </a:r>
          </a:p>
        </p:txBody>
      </p:sp>
    </p:spTree>
    <p:extLst>
      <p:ext uri="{BB962C8B-B14F-4D97-AF65-F5344CB8AC3E}">
        <p14:creationId xmlns:p14="http://schemas.microsoft.com/office/powerpoint/2010/main" val="25181308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581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Verdana</vt:lpstr>
      <vt:lpstr>Office Theme</vt:lpstr>
      <vt:lpstr>PowerPoint Presentation</vt:lpstr>
      <vt:lpstr>A New Year / A Fresh Start</vt:lpstr>
      <vt:lpstr>Philippians 3:12-14</vt:lpstr>
      <vt:lpstr>1 – Forget things behind</vt:lpstr>
      <vt:lpstr>1 – Forget things behind</vt:lpstr>
      <vt:lpstr>2 – Envision the things that are before us.</vt:lpstr>
      <vt:lpstr>2 – Envision the things that are before us.</vt:lpstr>
      <vt:lpstr>3 – Reach for the things beyond us</vt:lpstr>
      <vt:lpstr>WHAT WILL YOU DO WITH YOUR 2023?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Manly Luscombe</dc:creator>
  <cp:lastModifiedBy>Manly Luscombe</cp:lastModifiedBy>
  <cp:revision>1</cp:revision>
  <dcterms:created xsi:type="dcterms:W3CDTF">2022-12-06T19:36:52Z</dcterms:created>
  <dcterms:modified xsi:type="dcterms:W3CDTF">2022-12-06T20:13:41Z</dcterms:modified>
</cp:coreProperties>
</file>