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132F7888-57AD-47CF-97F7-41F31BC0897B}"/>
    <pc:docChg chg="custSel addSld modSld modMainMaster">
      <pc:chgData name="Manly Luscombe" userId="d66a401e1e7a39bf" providerId="LiveId" clId="{132F7888-57AD-47CF-97F7-41F31BC0897B}" dt="2021-11-17T00:00:31.141" v="314" actId="20577"/>
      <pc:docMkLst>
        <pc:docMk/>
      </pc:docMkLst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3961358611" sldId="256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410833930" sldId="257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822425565" sldId="258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2174084626" sldId="259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3902693066" sldId="260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4003624875" sldId="261"/>
        </pc:sldMkLst>
      </pc:sldChg>
      <pc:sldChg chg="modSp mod modTransition">
        <pc:chgData name="Manly Luscombe" userId="d66a401e1e7a39bf" providerId="LiveId" clId="{132F7888-57AD-47CF-97F7-41F31BC0897B}" dt="2021-11-17T00:00:31.141" v="314" actId="20577"/>
        <pc:sldMkLst>
          <pc:docMk/>
          <pc:sldMk cId="3543796309" sldId="262"/>
        </pc:sldMkLst>
        <pc:spChg chg="mod">
          <ac:chgData name="Manly Luscombe" userId="d66a401e1e7a39bf" providerId="LiveId" clId="{132F7888-57AD-47CF-97F7-41F31BC0897B}" dt="2021-11-17T00:00:31.141" v="314" actId="20577"/>
          <ac:spMkLst>
            <pc:docMk/>
            <pc:sldMk cId="3543796309" sldId="262"/>
            <ac:spMk id="3" creationId="{F7B995C5-034C-4A69-BD16-8B206642486D}"/>
          </ac:spMkLst>
        </pc:spChg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3120525386" sldId="263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2604864560" sldId="264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2729024861" sldId="265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1531293845" sldId="266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1438431722" sldId="267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2004071101" sldId="268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193920391" sldId="269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1641594149" sldId="270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868679509" sldId="271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1898532413" sldId="272"/>
        </pc:sldMkLst>
      </pc:sldChg>
      <pc:sldChg chg="modTransition">
        <pc:chgData name="Manly Luscombe" userId="d66a401e1e7a39bf" providerId="LiveId" clId="{132F7888-57AD-47CF-97F7-41F31BC0897B}" dt="2021-11-16T23:51:46.132" v="10"/>
        <pc:sldMkLst>
          <pc:docMk/>
          <pc:sldMk cId="2049302119" sldId="273"/>
        </pc:sldMkLst>
      </pc:sldChg>
      <pc:sldChg chg="modSp add mod">
        <pc:chgData name="Manly Luscombe" userId="d66a401e1e7a39bf" providerId="LiveId" clId="{132F7888-57AD-47CF-97F7-41F31BC0897B}" dt="2021-11-16T23:55:41.839" v="272" actId="255"/>
        <pc:sldMkLst>
          <pc:docMk/>
          <pc:sldMk cId="2147314992" sldId="274"/>
        </pc:sldMkLst>
        <pc:spChg chg="mod">
          <ac:chgData name="Manly Luscombe" userId="d66a401e1e7a39bf" providerId="LiveId" clId="{132F7888-57AD-47CF-97F7-41F31BC0897B}" dt="2021-11-16T23:55:41.839" v="272" actId="255"/>
          <ac:spMkLst>
            <pc:docMk/>
            <pc:sldMk cId="2147314992" sldId="274"/>
            <ac:spMk id="3" creationId="{F7B995C5-034C-4A69-BD16-8B206642486D}"/>
          </ac:spMkLst>
        </pc:spChg>
      </pc:sldChg>
      <pc:sldMasterChg chg="modTransition modSldLayout">
        <pc:chgData name="Manly Luscombe" userId="d66a401e1e7a39bf" providerId="LiveId" clId="{132F7888-57AD-47CF-97F7-41F31BC0897B}" dt="2021-11-16T23:51:46.132" v="10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Manly Luscombe" userId="d66a401e1e7a39bf" providerId="LiveId" clId="{132F7888-57AD-47CF-97F7-41F31BC0897B}" dt="2021-11-16T23:51:46.132" v="10"/>
          <pc:sldLayoutMkLst>
            <pc:docMk/>
            <pc:sldMasterMk cId="0" sldId="2147483648"/>
            <pc:sldLayoutMk cId="0" sldId="214748366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7D6CC9-2999-4E8A-B6E2-0BE2C3B0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68358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467329-79D9-454B-B448-CC2114C11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2459" y="216696"/>
            <a:ext cx="7287079" cy="216869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 Things You Will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Never Do in Heaven</a:t>
            </a:r>
          </a:p>
        </p:txBody>
      </p:sp>
    </p:spTree>
    <p:extLst>
      <p:ext uri="{BB962C8B-B14F-4D97-AF65-F5344CB8AC3E}">
        <p14:creationId xmlns:p14="http://schemas.microsoft.com/office/powerpoint/2010/main" val="3961358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3 Visit a Cemetery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(1 Corinthians 15:24)  Then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comes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the end, when He delivers the kingdom to God the Father, when He puts an end to all rule and all authority and power.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(1 Corinthians 15:25)  For He must reign till He has put all enemies under His feet.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(1 Corinthians 15:26)  The last enemy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that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will be destroyed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death.</a:t>
            </a:r>
          </a:p>
        </p:txBody>
      </p:sp>
    </p:spTree>
    <p:extLst>
      <p:ext uri="{BB962C8B-B14F-4D97-AF65-F5344CB8AC3E}">
        <p14:creationId xmlns:p14="http://schemas.microsoft.com/office/powerpoint/2010/main" val="2729024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4 Visit the Sick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Every week the bulletin mentions some who are dealing with serious health issues.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Hospitals and nursing homes are full with people with disease and illness.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(Revelation 21:4c)  For the former things have passed away."</a:t>
            </a:r>
          </a:p>
        </p:txBody>
      </p:sp>
    </p:spTree>
    <p:extLst>
      <p:ext uri="{BB962C8B-B14F-4D97-AF65-F5344CB8AC3E}">
        <p14:creationId xmlns:p14="http://schemas.microsoft.com/office/powerpoint/2010/main" val="1531293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5 See elderly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The aging process will end.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Wrinkles, white hair, dentures, eyeglasses, wheelchairs, walkers, crutches – ALL GONE!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3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5 See elderly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2425148"/>
            <a:ext cx="10554574" cy="3710609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(Ecclesiastes 12:3)  In the day when the keepers of the house tremble, And the strong men bow down; When the grinders cease because they are few, And those that look through the windows grow dim; (4)  When the doors are shut in the streets, And the sound of grinding is low; When one rises up at the sound of a bird, And all the daughters of music are brought low. (5a)  Also they are afraid of height, And of terrors in the way; When the almond tree blossoms, The grasshopper is a burden, And desire fails. </a:t>
            </a:r>
          </a:p>
        </p:txBody>
      </p:sp>
    </p:spTree>
    <p:extLst>
      <p:ext uri="{BB962C8B-B14F-4D97-AF65-F5344CB8AC3E}">
        <p14:creationId xmlns:p14="http://schemas.microsoft.com/office/powerpoint/2010/main" val="200407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6 Take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2425148"/>
            <a:ext cx="10554574" cy="3710609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Headaches, toothaches, injury, surgery, arthritis, and many other aches and pains.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(Revelation 21:4b)  There shall be no more pain, for the former things have passed away."</a:t>
            </a:r>
          </a:p>
        </p:txBody>
      </p:sp>
    </p:spTree>
    <p:extLst>
      <p:ext uri="{BB962C8B-B14F-4D97-AF65-F5344CB8AC3E}">
        <p14:creationId xmlns:p14="http://schemas.microsoft.com/office/powerpoint/2010/main" val="193920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7 Shed a tear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2425148"/>
            <a:ext cx="10554574" cy="3710609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Life is filled with sadness, sorrow, heartbreaks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(Revelation 21:4a)  And God will wipe away every tear from their eyes</a:t>
            </a:r>
          </a:p>
        </p:txBody>
      </p:sp>
    </p:spTree>
    <p:extLst>
      <p:ext uri="{BB962C8B-B14F-4D97-AF65-F5344CB8AC3E}">
        <p14:creationId xmlns:p14="http://schemas.microsoft.com/office/powerpoint/2010/main" val="164159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8 Face temptation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2425148"/>
            <a:ext cx="10554574" cy="3710609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This world is full of places of temptation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We face temptation every day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(James 1:2)  My brethren, count it all joy when you fall into various trials,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(James 1:3)  knowing that the testing of your faith produces patience.</a:t>
            </a:r>
          </a:p>
        </p:txBody>
      </p:sp>
    </p:spTree>
    <p:extLst>
      <p:ext uri="{BB962C8B-B14F-4D97-AF65-F5344CB8AC3E}">
        <p14:creationId xmlns:p14="http://schemas.microsoft.com/office/powerpoint/2010/main" val="868679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8 Face temptation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2425148"/>
            <a:ext cx="10554574" cy="3710609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(James 1:14)  But each one is tempted when he is drawn away by his own desires and enticed.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(James 1:15)  Then, when desire has conceived, it gives birth to sin; and sin, when it is full-grown, brings forth death.</a:t>
            </a:r>
          </a:p>
        </p:txBody>
      </p:sp>
    </p:spTree>
    <p:extLst>
      <p:ext uri="{BB962C8B-B14F-4D97-AF65-F5344CB8AC3E}">
        <p14:creationId xmlns:p14="http://schemas.microsoft.com/office/powerpoint/2010/main" val="1898532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8 Face temptation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39617"/>
            <a:ext cx="10571998" cy="4373217"/>
          </a:xfrm>
        </p:spPr>
        <p:txBody>
          <a:bodyPr>
            <a:noAutofit/>
          </a:bodyPr>
          <a:lstStyle/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(Revelation 19:20)  Then the beast was captured, and with him the false prophet who worked signs in his presence, by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which he deceived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those who received the mark of the beast and those who worshiped his image. These two were cast alive into the lake of fire burning with brimstone.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(Revelation 20:10)  The devil,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who deceived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them, was cast into the lake of fire and brimstone where the beast and the false prophet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are.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And they will be tormented day and night forever and ever.</a:t>
            </a:r>
          </a:p>
        </p:txBody>
      </p:sp>
    </p:spTree>
    <p:extLst>
      <p:ext uri="{BB962C8B-B14F-4D97-AF65-F5344CB8AC3E}">
        <p14:creationId xmlns:p14="http://schemas.microsoft.com/office/powerpoint/2010/main" val="204930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8 Face temptation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39617"/>
            <a:ext cx="10571998" cy="4373217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Heaven will NOT have all the issues, pain, problems, temptations, suffering, heartaches and sorrow that we endure here on earth.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OPPOSITE - - - Hell has all of the above for all eternity.</a:t>
            </a:r>
          </a:p>
          <a:p>
            <a:pPr algn="ctr"/>
            <a:r>
              <a:rPr lang="en-US" sz="3600" b="1" i="0" u="none" strike="noStrike" baseline="0" dirty="0">
                <a:latin typeface="Verdana" panose="020B0604030504040204" pitchFamily="34" charset="0"/>
              </a:rPr>
              <a:t>YOUR CHOICE – WHERE DO YOU WANT TO SPEND ETERNITY?</a:t>
            </a:r>
          </a:p>
        </p:txBody>
      </p:sp>
    </p:spTree>
    <p:extLst>
      <p:ext uri="{BB962C8B-B14F-4D97-AF65-F5344CB8AC3E}">
        <p14:creationId xmlns:p14="http://schemas.microsoft.com/office/powerpoint/2010/main" val="2147314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Here on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There are many things that we do everyday – without a thought.</a:t>
            </a:r>
          </a:p>
          <a:p>
            <a:endParaRPr lang="en-US" sz="3200" b="1" dirty="0"/>
          </a:p>
          <a:p>
            <a:r>
              <a:rPr lang="en-US" sz="3200" b="1" dirty="0"/>
              <a:t>Heaven is often described by what is NOT there, what we will not feel, see, or do.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3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1 Turn on a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Half of our life is spent in darkness.</a:t>
            </a:r>
          </a:p>
          <a:p>
            <a:r>
              <a:rPr lang="en-US" sz="3200" b="1" dirty="0"/>
              <a:t>Even on a sunny day, we turn on lights.</a:t>
            </a:r>
          </a:p>
          <a:p>
            <a:r>
              <a:rPr lang="en-US" sz="3200" b="1" dirty="0"/>
              <a:t>We have motion lights to turn on as one enters the area.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2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1 Turn on a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(Colossians 1:13)  He has delivered us from the power of darkness and conveyed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us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into the kingdom of the Son of His love,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(Ephesians 6:12)  For we do not wrestle against flesh and blood, but against principalities, against powers, against the rulers of the darkness of this age, against spiritual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hosts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of wickedness in the heavenly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places.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08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1 Turn on a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(Revelation 21:23)  The city had no need of the sun or of the moon to shine in it, for the glory of God illuminated it. The Lamb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its light.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(Revelation 21:25)  Its gates shall not be shut at all by day (there shall be no night there).</a:t>
            </a:r>
          </a:p>
        </p:txBody>
      </p:sp>
    </p:spTree>
    <p:extLst>
      <p:ext uri="{BB962C8B-B14F-4D97-AF65-F5344CB8AC3E}">
        <p14:creationId xmlns:p14="http://schemas.microsoft.com/office/powerpoint/2010/main" val="3902693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2 Lock a door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We lock our doors, lock our cars, lock our phones, password our computers.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We have security systems to protect our home and possessions.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We live in an evil world.</a:t>
            </a:r>
          </a:p>
        </p:txBody>
      </p:sp>
    </p:spTree>
    <p:extLst>
      <p:ext uri="{BB962C8B-B14F-4D97-AF65-F5344CB8AC3E}">
        <p14:creationId xmlns:p14="http://schemas.microsoft.com/office/powerpoint/2010/main" val="4003624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2 Lock a door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(Revelation 21:27)  But there shall by no means enter it anything that defiles, or causes an abomination or a lie, but only those who are written in the Lamb's Book of Life.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(Revelation 21:25a)  Its gates shall not be shut at all by day</a:t>
            </a:r>
          </a:p>
          <a:p>
            <a:pPr marR="0" algn="l" rtl="0"/>
            <a:endParaRPr lang="en-US" sz="1800" b="0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96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3 Visit a Cemetery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Death is used over 900 times in the Bible.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(Revelation 21:4)  And God will wipe away every tear from their eyes; there shall be no more death, nor sorrow, nor crying. There shall be no more pain, for the former things have passed away."</a:t>
            </a:r>
          </a:p>
        </p:txBody>
      </p:sp>
    </p:spTree>
    <p:extLst>
      <p:ext uri="{BB962C8B-B14F-4D97-AF65-F5344CB8AC3E}">
        <p14:creationId xmlns:p14="http://schemas.microsoft.com/office/powerpoint/2010/main" val="312052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31D3-F96A-4FBE-9CD3-4B444A16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3 Visit a Cemetery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95C5-034C-4A69-BD16-8B206642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No more funeral homes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No slow trips to a cemetery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No tombstones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No acres of land filled with bodies of those who have died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64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60</TotalTime>
  <Words>980</Words>
  <Application>Microsoft Office PowerPoint</Application>
  <PresentationFormat>Widescreen</PresentationFormat>
  <Paragraphs>66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Verdana</vt:lpstr>
      <vt:lpstr>Wingdings 2</vt:lpstr>
      <vt:lpstr>Quotable</vt:lpstr>
      <vt:lpstr>8 Things You Will  Never Do in Heaven</vt:lpstr>
      <vt:lpstr>Here on Earth</vt:lpstr>
      <vt:lpstr>1 Turn on a light</vt:lpstr>
      <vt:lpstr>1 Turn on a light</vt:lpstr>
      <vt:lpstr>1 Turn on a light</vt:lpstr>
      <vt:lpstr>2 Lock a door</vt:lpstr>
      <vt:lpstr>2 Lock a door</vt:lpstr>
      <vt:lpstr>3 Visit a Cemetery</vt:lpstr>
      <vt:lpstr>3 Visit a Cemetery</vt:lpstr>
      <vt:lpstr>3 Visit a Cemetery</vt:lpstr>
      <vt:lpstr>4 Visit the Sick</vt:lpstr>
      <vt:lpstr>5 See elderly people</vt:lpstr>
      <vt:lpstr>5 See elderly people</vt:lpstr>
      <vt:lpstr>6 Take medicine</vt:lpstr>
      <vt:lpstr>7 Shed a tear</vt:lpstr>
      <vt:lpstr>8 Face temptation</vt:lpstr>
      <vt:lpstr>8 Face temptation</vt:lpstr>
      <vt:lpstr>8 Face temptation</vt:lpstr>
      <vt:lpstr>8 Face temptation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Things You Will  Never Do in Heaven</dc:title>
  <dc:creator>Manly Luscombe</dc:creator>
  <cp:lastModifiedBy>Manly Luscombe</cp:lastModifiedBy>
  <cp:revision>1</cp:revision>
  <dcterms:created xsi:type="dcterms:W3CDTF">2021-11-16T22:59:58Z</dcterms:created>
  <dcterms:modified xsi:type="dcterms:W3CDTF">2021-11-17T00:00:50Z</dcterms:modified>
</cp:coreProperties>
</file>