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12/9/2019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12/9/2019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12/9/2019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5AC92-AB1D-465D-A305-66D034F7C7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1808" y="4273824"/>
            <a:ext cx="5518066" cy="2584175"/>
          </a:xfrm>
        </p:spPr>
        <p:txBody>
          <a:bodyPr>
            <a:normAutofit/>
          </a:bodyPr>
          <a:lstStyle/>
          <a:p>
            <a:r>
              <a:rPr lang="en-US" dirty="0"/>
              <a:t>The Church </a:t>
            </a:r>
            <a:br>
              <a:rPr lang="en-US" dirty="0"/>
            </a:br>
            <a:r>
              <a:rPr lang="en-US" dirty="0"/>
              <a:t>of the New Testament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4ECFBE-1555-49A2-A9CD-5256D7A051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3757" y="241204"/>
            <a:ext cx="6473352" cy="726206"/>
          </a:xfrm>
        </p:spPr>
        <p:txBody>
          <a:bodyPr>
            <a:noAutofit/>
          </a:bodyPr>
          <a:lstStyle/>
          <a:p>
            <a:r>
              <a:rPr lang="en-US" sz="3200" dirty="0"/>
              <a:t>What is our vision of the church?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882BAB-D746-4CDD-9BD6-0D7EBBB678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0950" y="967409"/>
            <a:ext cx="4925465" cy="320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79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366D1-4EAF-4760-B60C-2E6BF8B6F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our vision?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00B4D-0063-4B88-B762-E8A286078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1749287"/>
            <a:ext cx="7796540" cy="4300657"/>
          </a:xfrm>
        </p:spPr>
        <p:txBody>
          <a:bodyPr>
            <a:normAutofit/>
          </a:bodyPr>
          <a:lstStyle/>
          <a:p>
            <a:r>
              <a:rPr lang="en-US" sz="4400" b="1" dirty="0"/>
              <a:t>Do what they did</a:t>
            </a:r>
          </a:p>
          <a:p>
            <a:r>
              <a:rPr lang="en-US" sz="3200" b="1" dirty="0"/>
              <a:t>Sacrifice like they sacrificed</a:t>
            </a:r>
          </a:p>
          <a:p>
            <a:r>
              <a:rPr lang="en-US" sz="3200" b="1" dirty="0"/>
              <a:t>Pray like they prayed</a:t>
            </a:r>
          </a:p>
        </p:txBody>
      </p:sp>
    </p:spTree>
    <p:extLst>
      <p:ext uri="{BB962C8B-B14F-4D97-AF65-F5344CB8AC3E}">
        <p14:creationId xmlns:p14="http://schemas.microsoft.com/office/powerpoint/2010/main" val="938450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366D1-4EAF-4760-B60C-2E6BF8B6F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our vision?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00B4D-0063-4B88-B762-E8A286078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1749287"/>
            <a:ext cx="7796540" cy="4300657"/>
          </a:xfrm>
        </p:spPr>
        <p:txBody>
          <a:bodyPr>
            <a:normAutofit/>
          </a:bodyPr>
          <a:lstStyle/>
          <a:p>
            <a:r>
              <a:rPr lang="en-US" sz="4400" b="1" dirty="0"/>
              <a:t>Do what they did</a:t>
            </a:r>
          </a:p>
          <a:p>
            <a:r>
              <a:rPr lang="en-US" sz="3200" b="1" dirty="0"/>
              <a:t>Sacrifice like they sacrificed</a:t>
            </a:r>
          </a:p>
          <a:p>
            <a:r>
              <a:rPr lang="en-US" sz="3200" b="1" dirty="0"/>
              <a:t>Pray like they prayed</a:t>
            </a:r>
          </a:p>
          <a:p>
            <a:r>
              <a:rPr lang="en-US" sz="3200" b="1" dirty="0"/>
              <a:t>Organize church as they did</a:t>
            </a:r>
          </a:p>
        </p:txBody>
      </p:sp>
    </p:spTree>
    <p:extLst>
      <p:ext uri="{BB962C8B-B14F-4D97-AF65-F5344CB8AC3E}">
        <p14:creationId xmlns:p14="http://schemas.microsoft.com/office/powerpoint/2010/main" val="1393645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7788D-EFA6-4F8F-899B-2080D7980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We can be the New Testament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E7921-9D30-4199-B05C-CEDD503A1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The power is in the seed (Luke 8:11)</a:t>
            </a:r>
          </a:p>
          <a:p>
            <a:r>
              <a:rPr lang="en-US" sz="3200" b="1" dirty="0"/>
              <a:t>The seed is the Word of God (Bible)</a:t>
            </a:r>
          </a:p>
          <a:p>
            <a:r>
              <a:rPr lang="en-US" sz="3200" b="1" dirty="0"/>
              <a:t>Plant the same seed and you will get the same results</a:t>
            </a:r>
          </a:p>
        </p:txBody>
      </p:sp>
    </p:spTree>
    <p:extLst>
      <p:ext uri="{BB962C8B-B14F-4D97-AF65-F5344CB8AC3E}">
        <p14:creationId xmlns:p14="http://schemas.microsoft.com/office/powerpoint/2010/main" val="3339609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0AC89-5537-4F84-B355-0A3717CB7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8558" y="808056"/>
            <a:ext cx="8701581" cy="1077229"/>
          </a:xfrm>
        </p:spPr>
        <p:txBody>
          <a:bodyPr/>
          <a:lstStyle/>
          <a:p>
            <a:r>
              <a:rPr lang="en-US" b="1" dirty="0"/>
              <a:t>The Plea of the Restoration Movement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B2DE51-B4D7-45EC-9D68-1189D4078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Unity of all believers</a:t>
            </a:r>
          </a:p>
          <a:p>
            <a:r>
              <a:rPr lang="en-US" sz="3200" b="1" dirty="0"/>
              <a:t>In matters of faith – Unity</a:t>
            </a:r>
          </a:p>
          <a:p>
            <a:r>
              <a:rPr lang="en-US" sz="3200" b="1" dirty="0"/>
              <a:t>In matter of opinion – Liberty</a:t>
            </a:r>
          </a:p>
          <a:p>
            <a:r>
              <a:rPr lang="en-US" sz="3200" b="1" dirty="0"/>
              <a:t>In all things - Love</a:t>
            </a:r>
          </a:p>
        </p:txBody>
      </p:sp>
    </p:spTree>
    <p:extLst>
      <p:ext uri="{BB962C8B-B14F-4D97-AF65-F5344CB8AC3E}">
        <p14:creationId xmlns:p14="http://schemas.microsoft.com/office/powerpoint/2010/main" val="2796027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3F9CD-175C-4CC7-85A6-BB38D47EB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Problem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C9A9-C665-4503-AABA-B6C7FCDF5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2052116"/>
            <a:ext cx="8397984" cy="3997828"/>
          </a:xfrm>
        </p:spPr>
        <p:txBody>
          <a:bodyPr>
            <a:normAutofit/>
          </a:bodyPr>
          <a:lstStyle/>
          <a:p>
            <a:r>
              <a:rPr lang="en-US" sz="3200" b="1" dirty="0"/>
              <a:t>There are 1,000s of denominations</a:t>
            </a:r>
          </a:p>
          <a:p>
            <a:r>
              <a:rPr lang="en-US" sz="3200" b="1" dirty="0"/>
              <a:t>Multiply that by independent churches</a:t>
            </a:r>
          </a:p>
          <a:p>
            <a:r>
              <a:rPr lang="en-US" sz="3200" b="1" dirty="0"/>
              <a:t>Why so many? They follow different doctrines, ideas, practices – instead of following the Bible.</a:t>
            </a:r>
          </a:p>
        </p:txBody>
      </p:sp>
    </p:spTree>
    <p:extLst>
      <p:ext uri="{BB962C8B-B14F-4D97-AF65-F5344CB8AC3E}">
        <p14:creationId xmlns:p14="http://schemas.microsoft.com/office/powerpoint/2010/main" val="1534984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366D1-4EAF-4760-B60C-2E6BF8B6F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our vision?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00B4D-0063-4B88-B762-E8A286078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Abandon creeds and doctrines of men</a:t>
            </a:r>
          </a:p>
        </p:txBody>
      </p:sp>
    </p:spTree>
    <p:extLst>
      <p:ext uri="{BB962C8B-B14F-4D97-AF65-F5344CB8AC3E}">
        <p14:creationId xmlns:p14="http://schemas.microsoft.com/office/powerpoint/2010/main" val="1102217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366D1-4EAF-4760-B60C-2E6BF8B6F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our vision?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00B4D-0063-4B88-B762-E8A286078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Forsake all human practices</a:t>
            </a:r>
          </a:p>
        </p:txBody>
      </p:sp>
    </p:spTree>
    <p:extLst>
      <p:ext uri="{BB962C8B-B14F-4D97-AF65-F5344CB8AC3E}">
        <p14:creationId xmlns:p14="http://schemas.microsoft.com/office/powerpoint/2010/main" val="1356328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366D1-4EAF-4760-B60C-2E6BF8B6F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our vision?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00B4D-0063-4B88-B762-E8A286078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1749287"/>
            <a:ext cx="7796540" cy="4300657"/>
          </a:xfrm>
        </p:spPr>
        <p:txBody>
          <a:bodyPr>
            <a:normAutofit/>
          </a:bodyPr>
          <a:lstStyle/>
          <a:p>
            <a:r>
              <a:rPr lang="en-US" sz="4400" b="1" dirty="0"/>
              <a:t>Do what they did</a:t>
            </a:r>
          </a:p>
          <a:p>
            <a:r>
              <a:rPr lang="en-US" sz="3200" b="1" dirty="0"/>
              <a:t>Worship as they worshiped</a:t>
            </a:r>
          </a:p>
        </p:txBody>
      </p:sp>
    </p:spTree>
    <p:extLst>
      <p:ext uri="{BB962C8B-B14F-4D97-AF65-F5344CB8AC3E}">
        <p14:creationId xmlns:p14="http://schemas.microsoft.com/office/powerpoint/2010/main" val="1213214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366D1-4EAF-4760-B60C-2E6BF8B6F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our vision?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00B4D-0063-4B88-B762-E8A286078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1749287"/>
            <a:ext cx="7796540" cy="4300657"/>
          </a:xfrm>
        </p:spPr>
        <p:txBody>
          <a:bodyPr>
            <a:normAutofit/>
          </a:bodyPr>
          <a:lstStyle/>
          <a:p>
            <a:r>
              <a:rPr lang="en-US" sz="4400" b="1" dirty="0"/>
              <a:t>Do what they did</a:t>
            </a:r>
          </a:p>
          <a:p>
            <a:r>
              <a:rPr lang="en-US" sz="3200" b="1" dirty="0"/>
              <a:t>Worship as they worshiped</a:t>
            </a:r>
          </a:p>
          <a:p>
            <a:r>
              <a:rPr lang="en-US" sz="3200" b="1" dirty="0"/>
              <a:t>Plan of Salvation as they taught</a:t>
            </a:r>
          </a:p>
        </p:txBody>
      </p:sp>
    </p:spTree>
    <p:extLst>
      <p:ext uri="{BB962C8B-B14F-4D97-AF65-F5344CB8AC3E}">
        <p14:creationId xmlns:p14="http://schemas.microsoft.com/office/powerpoint/2010/main" val="2279145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366D1-4EAF-4760-B60C-2E6BF8B6F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our vision?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00B4D-0063-4B88-B762-E8A286078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1749287"/>
            <a:ext cx="7796540" cy="4300657"/>
          </a:xfrm>
        </p:spPr>
        <p:txBody>
          <a:bodyPr>
            <a:normAutofit/>
          </a:bodyPr>
          <a:lstStyle/>
          <a:p>
            <a:r>
              <a:rPr lang="en-US" sz="4400" b="1" dirty="0"/>
              <a:t>Do what they did</a:t>
            </a:r>
          </a:p>
          <a:p>
            <a:r>
              <a:rPr lang="en-US" sz="3200" b="1" dirty="0"/>
              <a:t>Worship as they worshiped</a:t>
            </a:r>
          </a:p>
          <a:p>
            <a:r>
              <a:rPr lang="en-US" sz="3200" b="1" dirty="0"/>
              <a:t>Plan of Salvation as they taught</a:t>
            </a:r>
          </a:p>
          <a:p>
            <a:r>
              <a:rPr lang="en-US" sz="3200" b="1" dirty="0"/>
              <a:t>Live Morally as they lived</a:t>
            </a:r>
          </a:p>
        </p:txBody>
      </p:sp>
    </p:spTree>
    <p:extLst>
      <p:ext uri="{BB962C8B-B14F-4D97-AF65-F5344CB8AC3E}">
        <p14:creationId xmlns:p14="http://schemas.microsoft.com/office/powerpoint/2010/main" val="816877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366D1-4EAF-4760-B60C-2E6BF8B6F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our vision?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00B4D-0063-4B88-B762-E8A286078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1749287"/>
            <a:ext cx="7796540" cy="4300657"/>
          </a:xfrm>
        </p:spPr>
        <p:txBody>
          <a:bodyPr>
            <a:normAutofit/>
          </a:bodyPr>
          <a:lstStyle/>
          <a:p>
            <a:r>
              <a:rPr lang="en-US" sz="4400" b="1" dirty="0"/>
              <a:t>Do what they did</a:t>
            </a:r>
          </a:p>
          <a:p>
            <a:r>
              <a:rPr lang="en-US" sz="3200" b="1" dirty="0"/>
              <a:t>Sacrifice like they sacrificed</a:t>
            </a:r>
          </a:p>
        </p:txBody>
      </p:sp>
    </p:spTree>
    <p:extLst>
      <p:ext uri="{BB962C8B-B14F-4D97-AF65-F5344CB8AC3E}">
        <p14:creationId xmlns:p14="http://schemas.microsoft.com/office/powerpoint/2010/main" val="1917231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2D251F"/>
      </a:dk2>
      <a:lt2>
        <a:srgbClr val="FAE9C5"/>
      </a:lt2>
      <a:accent1>
        <a:srgbClr val="ED3846"/>
      </a:accent1>
      <a:accent2>
        <a:srgbClr val="F87184"/>
      </a:accent2>
      <a:accent3>
        <a:srgbClr val="EC9DA9"/>
      </a:accent3>
      <a:accent4>
        <a:srgbClr val="ECC190"/>
      </a:accent4>
      <a:accent5>
        <a:srgbClr val="FFB268"/>
      </a:accent5>
      <a:accent6>
        <a:srgbClr val="F98657"/>
      </a:accent6>
      <a:hlink>
        <a:srgbClr val="B97669"/>
      </a:hlink>
      <a:folHlink>
        <a:srgbClr val="9E94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BCCF8060-3FCB-4641-B728-8A589529B13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21</TotalTime>
  <Words>240</Words>
  <Application>Microsoft Office PowerPoint</Application>
  <PresentationFormat>Widescreen</PresentationFormat>
  <Paragraphs>43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MS Shell Dlg 2</vt:lpstr>
      <vt:lpstr>Wingdings</vt:lpstr>
      <vt:lpstr>Wingdings 3</vt:lpstr>
      <vt:lpstr>Madison</vt:lpstr>
      <vt:lpstr>The Church  of the New Testament</vt:lpstr>
      <vt:lpstr>The Plea of the Restoration Movement</vt:lpstr>
      <vt:lpstr>The Problem Today</vt:lpstr>
      <vt:lpstr>What is our vision?</vt:lpstr>
      <vt:lpstr>What is our vision?</vt:lpstr>
      <vt:lpstr>What is our vision?</vt:lpstr>
      <vt:lpstr>What is our vision?</vt:lpstr>
      <vt:lpstr>What is our vision?</vt:lpstr>
      <vt:lpstr>What is our vision?</vt:lpstr>
      <vt:lpstr>What is our vision?</vt:lpstr>
      <vt:lpstr>What is our vision?</vt:lpstr>
      <vt:lpstr>We can be the New Testament church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Church  of the New Testament</dc:title>
  <dc:creator>Manly Luscommbe</dc:creator>
  <cp:lastModifiedBy>Manly Luscommbe</cp:lastModifiedBy>
  <cp:revision>4</cp:revision>
  <dcterms:created xsi:type="dcterms:W3CDTF">2019-12-10T00:21:38Z</dcterms:created>
  <dcterms:modified xsi:type="dcterms:W3CDTF">2019-12-10T00:42:42Z</dcterms:modified>
</cp:coreProperties>
</file>