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3" r:id="rId8"/>
    <p:sldId id="264" r:id="rId9"/>
    <p:sldId id="268" r:id="rId10"/>
    <p:sldId id="265" r:id="rId11"/>
    <p:sldId id="266" r:id="rId12"/>
    <p:sldId id="269" r:id="rId13"/>
    <p:sldId id="267"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2" d="100"/>
          <a:sy n="72"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8/23/2016</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8/23/2016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8/23/2016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8/23/2016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8/23/2016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8/23/2016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8/23/2016</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8/23/2016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8/23/2016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8/23/2016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8/23/2016</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8/23/2016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8/23/2016</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8/23/2016</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8/23/2016</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8/23/2016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8/23/2016</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8/23/2016</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My Heaven</a:t>
            </a:r>
          </a:p>
        </p:txBody>
      </p:sp>
      <p:sp>
        <p:nvSpPr>
          <p:cNvPr id="3" name="Subtitle 2"/>
          <p:cNvSpPr>
            <a:spLocks noGrp="1"/>
          </p:cNvSpPr>
          <p:nvPr>
            <p:ph type="subTitle" idx="1"/>
          </p:nvPr>
        </p:nvSpPr>
        <p:spPr/>
        <p:txBody>
          <a:bodyPr>
            <a:normAutofit/>
          </a:bodyPr>
          <a:lstStyle/>
          <a:p>
            <a:r>
              <a:rPr lang="en-US" sz="2400" b="1" dirty="0"/>
              <a:t>Heaven is difficult to describe</a:t>
            </a:r>
          </a:p>
        </p:txBody>
      </p:sp>
      <p:pic>
        <p:nvPicPr>
          <p:cNvPr id="5" name="Picture 4"/>
          <p:cNvPicPr>
            <a:picLocks noChangeAspect="1"/>
          </p:cNvPicPr>
          <p:nvPr/>
        </p:nvPicPr>
        <p:blipFill>
          <a:blip r:embed="rId2"/>
          <a:stretch>
            <a:fillRect/>
          </a:stretch>
        </p:blipFill>
        <p:spPr>
          <a:xfrm>
            <a:off x="5554635" y="1345508"/>
            <a:ext cx="5914216" cy="3080717"/>
          </a:xfrm>
          <a:prstGeom prst="rect">
            <a:avLst/>
          </a:prstGeom>
        </p:spPr>
      </p:pic>
    </p:spTree>
    <p:extLst>
      <p:ext uri="{BB962C8B-B14F-4D97-AF65-F5344CB8AC3E}">
        <p14:creationId xmlns:p14="http://schemas.microsoft.com/office/powerpoint/2010/main" val="140433409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normAutofit/>
          </a:bodyPr>
          <a:lstStyle/>
          <a:p>
            <a:r>
              <a:rPr lang="en-US" sz="3200" dirty="0"/>
              <a:t>God</a:t>
            </a:r>
          </a:p>
          <a:p>
            <a:r>
              <a:rPr lang="en-US" sz="3200" dirty="0"/>
              <a:t>Jesus</a:t>
            </a:r>
          </a:p>
          <a:p>
            <a:r>
              <a:rPr lang="en-US" sz="3200" b="1" dirty="0"/>
              <a:t>Bible Heroes</a:t>
            </a:r>
          </a:p>
        </p:txBody>
      </p:sp>
      <p:sp>
        <p:nvSpPr>
          <p:cNvPr id="4" name="Content Placeholder 3"/>
          <p:cNvSpPr>
            <a:spLocks noGrp="1"/>
          </p:cNvSpPr>
          <p:nvPr>
            <p:ph sz="half" idx="2"/>
          </p:nvPr>
        </p:nvSpPr>
        <p:spPr/>
        <p:txBody>
          <a:bodyPr>
            <a:normAutofit/>
          </a:bodyPr>
          <a:lstStyle/>
          <a:p>
            <a:r>
              <a:rPr lang="en-US" sz="3200" dirty="0"/>
              <a:t>Hebrews 11 – Hall of Faith</a:t>
            </a:r>
          </a:p>
          <a:p>
            <a:r>
              <a:rPr lang="en-US" sz="3200" dirty="0"/>
              <a:t>Abraham, Moses, David</a:t>
            </a:r>
          </a:p>
          <a:p>
            <a:r>
              <a:rPr lang="en-US" sz="3200" dirty="0"/>
              <a:t>Paul, Peter, John</a:t>
            </a:r>
          </a:p>
        </p:txBody>
      </p:sp>
    </p:spTree>
    <p:extLst>
      <p:ext uri="{BB962C8B-B14F-4D97-AF65-F5344CB8AC3E}">
        <p14:creationId xmlns:p14="http://schemas.microsoft.com/office/powerpoint/2010/main" val="240177728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normAutofit/>
          </a:bodyPr>
          <a:lstStyle/>
          <a:p>
            <a:r>
              <a:rPr lang="en-US" sz="3200" dirty="0"/>
              <a:t>God</a:t>
            </a:r>
          </a:p>
          <a:p>
            <a:r>
              <a:rPr lang="en-US" sz="3200" dirty="0"/>
              <a:t>Jesus</a:t>
            </a:r>
          </a:p>
          <a:p>
            <a:r>
              <a:rPr lang="en-US" sz="3200" dirty="0"/>
              <a:t>Bible Heroes</a:t>
            </a:r>
          </a:p>
          <a:p>
            <a:r>
              <a:rPr lang="en-US" sz="3200" b="1" dirty="0"/>
              <a:t>Personal Heroes</a:t>
            </a:r>
          </a:p>
        </p:txBody>
      </p:sp>
      <p:sp>
        <p:nvSpPr>
          <p:cNvPr id="4" name="Content Placeholder 3"/>
          <p:cNvSpPr>
            <a:spLocks noGrp="1"/>
          </p:cNvSpPr>
          <p:nvPr>
            <p:ph sz="half" idx="2"/>
          </p:nvPr>
        </p:nvSpPr>
        <p:spPr/>
        <p:txBody>
          <a:bodyPr>
            <a:normAutofit/>
          </a:bodyPr>
          <a:lstStyle/>
          <a:p>
            <a:r>
              <a:rPr lang="en-US" sz="3200" dirty="0"/>
              <a:t>Family</a:t>
            </a:r>
          </a:p>
          <a:p>
            <a:r>
              <a:rPr lang="en-US" sz="3200" dirty="0"/>
              <a:t>Fellow Christians</a:t>
            </a:r>
          </a:p>
          <a:p>
            <a:r>
              <a:rPr lang="en-US" sz="3200" dirty="0"/>
              <a:t>Elders, preachers</a:t>
            </a:r>
          </a:p>
          <a:p>
            <a:r>
              <a:rPr lang="en-US" sz="3200" dirty="0"/>
              <a:t>People I have known, loved, appreciated</a:t>
            </a:r>
          </a:p>
        </p:txBody>
      </p:sp>
    </p:spTree>
    <p:extLst>
      <p:ext uri="{BB962C8B-B14F-4D97-AF65-F5344CB8AC3E}">
        <p14:creationId xmlns:p14="http://schemas.microsoft.com/office/powerpoint/2010/main" val="232697669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normAutofit/>
          </a:bodyPr>
          <a:lstStyle/>
          <a:p>
            <a:r>
              <a:rPr lang="en-US" sz="3200" dirty="0"/>
              <a:t>God</a:t>
            </a:r>
          </a:p>
          <a:p>
            <a:r>
              <a:rPr lang="en-US" sz="3200" dirty="0"/>
              <a:t>Jesus</a:t>
            </a:r>
          </a:p>
          <a:p>
            <a:r>
              <a:rPr lang="en-US" sz="3200" dirty="0"/>
              <a:t>Bible Heroes</a:t>
            </a:r>
          </a:p>
          <a:p>
            <a:r>
              <a:rPr lang="en-US" sz="3200" b="1" dirty="0"/>
              <a:t>Personal Heroes</a:t>
            </a:r>
          </a:p>
        </p:txBody>
      </p:sp>
      <p:sp>
        <p:nvSpPr>
          <p:cNvPr id="4" name="Content Placeholder 3"/>
          <p:cNvSpPr>
            <a:spLocks noGrp="1"/>
          </p:cNvSpPr>
          <p:nvPr>
            <p:ph sz="half" idx="2"/>
          </p:nvPr>
        </p:nvSpPr>
        <p:spPr>
          <a:xfrm>
            <a:off x="6208712" y="2603500"/>
            <a:ext cx="5121897" cy="3416300"/>
          </a:xfrm>
        </p:spPr>
        <p:txBody>
          <a:bodyPr>
            <a:normAutofit/>
          </a:bodyPr>
          <a:lstStyle/>
          <a:p>
            <a:r>
              <a:rPr lang="en-US" sz="3200" dirty="0"/>
              <a:t>Grandfather, Manly French – served as an elder over 50 years</a:t>
            </a:r>
          </a:p>
          <a:p>
            <a:r>
              <a:rPr lang="en-US" sz="3200" dirty="0"/>
              <a:t>Father and son who served as elders – Red and Floyd Flowers</a:t>
            </a:r>
          </a:p>
        </p:txBody>
      </p:sp>
    </p:spTree>
    <p:extLst>
      <p:ext uri="{BB962C8B-B14F-4D97-AF65-F5344CB8AC3E}">
        <p14:creationId xmlns:p14="http://schemas.microsoft.com/office/powerpoint/2010/main" val="296037616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normAutofit fontScale="92500" lnSpcReduction="10000"/>
          </a:bodyPr>
          <a:lstStyle/>
          <a:p>
            <a:r>
              <a:rPr lang="en-US" sz="3200" dirty="0"/>
              <a:t>God</a:t>
            </a:r>
          </a:p>
          <a:p>
            <a:r>
              <a:rPr lang="en-US" sz="3200" dirty="0"/>
              <a:t>Jesus</a:t>
            </a:r>
          </a:p>
          <a:p>
            <a:r>
              <a:rPr lang="en-US" sz="3200" dirty="0"/>
              <a:t>Bible Heroes</a:t>
            </a:r>
          </a:p>
          <a:p>
            <a:r>
              <a:rPr lang="en-US" sz="3200" b="1" dirty="0"/>
              <a:t>Personal Heroes</a:t>
            </a:r>
          </a:p>
        </p:txBody>
      </p:sp>
      <p:sp>
        <p:nvSpPr>
          <p:cNvPr id="4" name="Content Placeholder 3"/>
          <p:cNvSpPr>
            <a:spLocks noGrp="1"/>
          </p:cNvSpPr>
          <p:nvPr>
            <p:ph sz="half" idx="2"/>
          </p:nvPr>
        </p:nvSpPr>
        <p:spPr/>
        <p:txBody>
          <a:bodyPr>
            <a:normAutofit fontScale="92500" lnSpcReduction="10000"/>
          </a:bodyPr>
          <a:lstStyle/>
          <a:p>
            <a:r>
              <a:rPr lang="en-US" sz="3200" b="1" dirty="0"/>
              <a:t>1 Thessalonians 2:19-20 </a:t>
            </a:r>
            <a:r>
              <a:rPr lang="en-US" b="1" baseline="30000" dirty="0"/>
              <a:t>19</a:t>
            </a:r>
            <a:r>
              <a:rPr lang="en-US" sz="3200" dirty="0"/>
              <a:t> For what </a:t>
            </a:r>
            <a:r>
              <a:rPr lang="en-US" sz="3200" i="1" dirty="0"/>
              <a:t>is</a:t>
            </a:r>
            <a:r>
              <a:rPr lang="en-US" sz="3200" dirty="0"/>
              <a:t> our hope, or joy, or crown of rejoicing? </a:t>
            </a:r>
            <a:r>
              <a:rPr lang="en-US" sz="3200" i="1" dirty="0"/>
              <a:t>Is it</a:t>
            </a:r>
            <a:r>
              <a:rPr lang="en-US" sz="3200" dirty="0"/>
              <a:t> not even you in the presence of our Lord Jesus Christ at His coming? </a:t>
            </a:r>
            <a:r>
              <a:rPr lang="en-US" b="1" baseline="30000" dirty="0"/>
              <a:t>20</a:t>
            </a:r>
            <a:r>
              <a:rPr lang="en-US" sz="3200" dirty="0"/>
              <a:t> For you are our glory and joy.</a:t>
            </a:r>
          </a:p>
        </p:txBody>
      </p:sp>
    </p:spTree>
    <p:extLst>
      <p:ext uri="{BB962C8B-B14F-4D97-AF65-F5344CB8AC3E}">
        <p14:creationId xmlns:p14="http://schemas.microsoft.com/office/powerpoint/2010/main" val="354228936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Life</a:t>
            </a:r>
          </a:p>
        </p:txBody>
      </p:sp>
      <p:sp>
        <p:nvSpPr>
          <p:cNvPr id="3" name="Content Placeholder 2"/>
          <p:cNvSpPr>
            <a:spLocks noGrp="1"/>
          </p:cNvSpPr>
          <p:nvPr>
            <p:ph idx="1"/>
          </p:nvPr>
        </p:nvSpPr>
        <p:spPr/>
        <p:txBody>
          <a:bodyPr>
            <a:normAutofit/>
          </a:bodyPr>
          <a:lstStyle/>
          <a:p>
            <a:r>
              <a:rPr lang="en-US" sz="3200" dirty="0"/>
              <a:t>Put the emphasis on </a:t>
            </a:r>
            <a:r>
              <a:rPr lang="en-US" sz="3200" b="1" u="sng" dirty="0"/>
              <a:t>LIFE</a:t>
            </a:r>
            <a:r>
              <a:rPr lang="en-US" sz="3200" dirty="0"/>
              <a:t>, not on eternal</a:t>
            </a:r>
          </a:p>
          <a:p>
            <a:r>
              <a:rPr lang="en-US" sz="3200" dirty="0"/>
              <a:t>Put the emphasis on </a:t>
            </a:r>
            <a:r>
              <a:rPr lang="en-US" sz="3200" b="1" u="sng" dirty="0"/>
              <a:t>LIFE</a:t>
            </a:r>
            <a:r>
              <a:rPr lang="en-US" sz="3200" dirty="0"/>
              <a:t> not on immortal</a:t>
            </a:r>
          </a:p>
          <a:p>
            <a:r>
              <a:rPr lang="en-US" sz="3200" b="1" dirty="0"/>
              <a:t>John 10:10 </a:t>
            </a:r>
            <a:r>
              <a:rPr lang="en-US" sz="3200" dirty="0"/>
              <a:t>The thief does not come except to steal, and to kill, and to destroy. I have come that they may have life, and that they may have </a:t>
            </a:r>
            <a:r>
              <a:rPr lang="en-US" sz="3200" i="1" dirty="0"/>
              <a:t>it</a:t>
            </a:r>
            <a:r>
              <a:rPr lang="en-US" sz="3200" dirty="0"/>
              <a:t> more abundantly.</a:t>
            </a:r>
          </a:p>
        </p:txBody>
      </p:sp>
    </p:spTree>
    <p:extLst>
      <p:ext uri="{BB962C8B-B14F-4D97-AF65-F5344CB8AC3E}">
        <p14:creationId xmlns:p14="http://schemas.microsoft.com/office/powerpoint/2010/main" val="101294997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Life</a:t>
            </a:r>
          </a:p>
        </p:txBody>
      </p:sp>
      <p:sp>
        <p:nvSpPr>
          <p:cNvPr id="3" name="Content Placeholder 2"/>
          <p:cNvSpPr>
            <a:spLocks noGrp="1"/>
          </p:cNvSpPr>
          <p:nvPr>
            <p:ph idx="1"/>
          </p:nvPr>
        </p:nvSpPr>
        <p:spPr/>
        <p:txBody>
          <a:bodyPr>
            <a:normAutofit/>
          </a:bodyPr>
          <a:lstStyle/>
          <a:p>
            <a:r>
              <a:rPr lang="en-US" sz="3200" dirty="0"/>
              <a:t>Put emphasis on </a:t>
            </a:r>
            <a:r>
              <a:rPr lang="en-US" sz="3200" b="1" u="sng" dirty="0"/>
              <a:t>SECURE</a:t>
            </a:r>
            <a:r>
              <a:rPr lang="en-US" sz="3200" dirty="0"/>
              <a:t>, not eternal</a:t>
            </a:r>
          </a:p>
          <a:p>
            <a:r>
              <a:rPr lang="en-US" sz="3200" b="1" dirty="0"/>
              <a:t>John 10:28 </a:t>
            </a:r>
            <a:r>
              <a:rPr lang="en-US" sz="3200" dirty="0"/>
              <a:t>And I give them eternal life, and they shall never perish; neither shall anyone snatch them out of My hand.</a:t>
            </a:r>
          </a:p>
          <a:p>
            <a:r>
              <a:rPr lang="en-US" sz="3200" dirty="0"/>
              <a:t>Hell is also eternal</a:t>
            </a:r>
          </a:p>
          <a:p>
            <a:r>
              <a:rPr lang="en-US" sz="3200" dirty="0"/>
              <a:t>Those in hell are immortal (never die)</a:t>
            </a:r>
          </a:p>
          <a:p>
            <a:endParaRPr lang="en-US" sz="3200" dirty="0"/>
          </a:p>
        </p:txBody>
      </p:sp>
    </p:spTree>
    <p:extLst>
      <p:ext uri="{BB962C8B-B14F-4D97-AF65-F5344CB8AC3E}">
        <p14:creationId xmlns:p14="http://schemas.microsoft.com/office/powerpoint/2010/main" val="234557844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Corinthians 15:42-44</a:t>
            </a:r>
            <a:br>
              <a:rPr lang="en-US" dirty="0"/>
            </a:br>
            <a:r>
              <a:rPr lang="en-US" dirty="0"/>
              <a:t>Who I am / Who I will be</a:t>
            </a:r>
          </a:p>
        </p:txBody>
      </p:sp>
      <p:sp>
        <p:nvSpPr>
          <p:cNvPr id="3" name="Content Placeholder 2"/>
          <p:cNvSpPr>
            <a:spLocks noGrp="1"/>
          </p:cNvSpPr>
          <p:nvPr>
            <p:ph idx="1"/>
          </p:nvPr>
        </p:nvSpPr>
        <p:spPr>
          <a:xfrm>
            <a:off x="1154954" y="2603500"/>
            <a:ext cx="10334681" cy="3416300"/>
          </a:xfrm>
        </p:spPr>
        <p:txBody>
          <a:bodyPr>
            <a:noAutofit/>
          </a:bodyPr>
          <a:lstStyle/>
          <a:p>
            <a:r>
              <a:rPr lang="en-US" sz="3200" b="1" baseline="30000" dirty="0"/>
              <a:t>42</a:t>
            </a:r>
            <a:r>
              <a:rPr lang="en-US" sz="3200" dirty="0"/>
              <a:t> So also </a:t>
            </a:r>
            <a:r>
              <a:rPr lang="en-US" sz="3200" i="1" dirty="0"/>
              <a:t>is</a:t>
            </a:r>
            <a:r>
              <a:rPr lang="en-US" sz="3200" dirty="0"/>
              <a:t> the resurrection of the dead. </a:t>
            </a:r>
            <a:r>
              <a:rPr lang="en-US" sz="3200" i="1" dirty="0"/>
              <a:t>The body</a:t>
            </a:r>
            <a:r>
              <a:rPr lang="en-US" sz="3200" dirty="0"/>
              <a:t> is sown in </a:t>
            </a:r>
            <a:r>
              <a:rPr lang="en-US" sz="3200" u="sng" dirty="0"/>
              <a:t>corruption</a:t>
            </a:r>
            <a:r>
              <a:rPr lang="en-US" sz="3200" dirty="0"/>
              <a:t>, it is raised in </a:t>
            </a:r>
            <a:r>
              <a:rPr lang="en-US" sz="3200" b="1" dirty="0"/>
              <a:t>incorruption</a:t>
            </a:r>
            <a:r>
              <a:rPr lang="en-US" sz="3200" dirty="0"/>
              <a:t>. </a:t>
            </a:r>
            <a:r>
              <a:rPr lang="en-US" sz="3200" b="1" baseline="30000" dirty="0"/>
              <a:t>43</a:t>
            </a:r>
            <a:r>
              <a:rPr lang="en-US" sz="3200" dirty="0"/>
              <a:t> It is sown in </a:t>
            </a:r>
            <a:r>
              <a:rPr lang="en-US" sz="3200" u="sng" dirty="0"/>
              <a:t>dishonor</a:t>
            </a:r>
            <a:r>
              <a:rPr lang="en-US" sz="3200" dirty="0"/>
              <a:t>, it is raised in </a:t>
            </a:r>
            <a:r>
              <a:rPr lang="en-US" sz="3200" b="1" dirty="0"/>
              <a:t>glory</a:t>
            </a:r>
            <a:r>
              <a:rPr lang="en-US" sz="3200" dirty="0"/>
              <a:t>. It is sown in </a:t>
            </a:r>
            <a:r>
              <a:rPr lang="en-US" sz="3200" u="sng" dirty="0"/>
              <a:t>weakness</a:t>
            </a:r>
            <a:r>
              <a:rPr lang="en-US" sz="3200" dirty="0"/>
              <a:t>, it is raised in </a:t>
            </a:r>
            <a:r>
              <a:rPr lang="en-US" sz="3200" b="1" dirty="0"/>
              <a:t>power</a:t>
            </a:r>
            <a:r>
              <a:rPr lang="en-US" sz="3200" dirty="0"/>
              <a:t>. </a:t>
            </a:r>
            <a:r>
              <a:rPr lang="en-US" sz="3200" b="1" baseline="30000" dirty="0"/>
              <a:t>44</a:t>
            </a:r>
            <a:r>
              <a:rPr lang="en-US" sz="3200" dirty="0"/>
              <a:t> It is sown a </a:t>
            </a:r>
            <a:r>
              <a:rPr lang="en-US" sz="3200" u="sng" dirty="0"/>
              <a:t>natural body</a:t>
            </a:r>
            <a:r>
              <a:rPr lang="en-US" sz="3200" dirty="0"/>
              <a:t>, it is raised a </a:t>
            </a:r>
            <a:r>
              <a:rPr lang="en-US" sz="3200" b="1" dirty="0"/>
              <a:t>spiritual</a:t>
            </a:r>
            <a:r>
              <a:rPr lang="en-US" sz="3200" dirty="0"/>
              <a:t> </a:t>
            </a:r>
            <a:r>
              <a:rPr lang="en-US" sz="3200" b="1" dirty="0"/>
              <a:t>body</a:t>
            </a:r>
            <a:r>
              <a:rPr lang="en-US" sz="3200" dirty="0"/>
              <a:t>. There is a natural body, and there is a spiritual body.</a:t>
            </a:r>
          </a:p>
        </p:txBody>
      </p:sp>
    </p:spTree>
    <p:extLst>
      <p:ext uri="{BB962C8B-B14F-4D97-AF65-F5344CB8AC3E}">
        <p14:creationId xmlns:p14="http://schemas.microsoft.com/office/powerpoint/2010/main" val="1962925944"/>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Revelation 21:1-4</a:t>
            </a:r>
          </a:p>
        </p:txBody>
      </p:sp>
      <p:sp>
        <p:nvSpPr>
          <p:cNvPr id="3" name="Content Placeholder 2"/>
          <p:cNvSpPr>
            <a:spLocks noGrp="1"/>
          </p:cNvSpPr>
          <p:nvPr>
            <p:ph idx="1"/>
          </p:nvPr>
        </p:nvSpPr>
        <p:spPr>
          <a:xfrm>
            <a:off x="1154954" y="2603499"/>
            <a:ext cx="10361185" cy="3863561"/>
          </a:xfrm>
        </p:spPr>
        <p:txBody>
          <a:bodyPr>
            <a:normAutofit/>
          </a:bodyPr>
          <a:lstStyle/>
          <a:p>
            <a:r>
              <a:rPr lang="en-US" sz="2400" b="1" baseline="30000" dirty="0"/>
              <a:t>1</a:t>
            </a:r>
            <a:r>
              <a:rPr lang="en-US" sz="2400" dirty="0"/>
              <a:t> Now I saw a new heaven and a new earth, for the first heaven and the first earth had passed away. Also there was no more sea. </a:t>
            </a:r>
            <a:r>
              <a:rPr lang="en-US" sz="2400" b="1" baseline="30000" dirty="0"/>
              <a:t>2</a:t>
            </a:r>
            <a:r>
              <a:rPr lang="en-US" sz="2400" dirty="0"/>
              <a:t> Then I, John, saw the holy city, New Jerusalem, coming down out of heaven from God, prepared as a bride adorned for her husband. </a:t>
            </a:r>
            <a:r>
              <a:rPr lang="en-US" sz="2400" b="1" baseline="30000" dirty="0"/>
              <a:t>3</a:t>
            </a:r>
            <a:r>
              <a:rPr lang="en-US" sz="2400" dirty="0"/>
              <a:t> And I heard a loud voice from heaven saying, "Behold, the tabernacle of God </a:t>
            </a:r>
            <a:r>
              <a:rPr lang="en-US" sz="2400" i="1" dirty="0"/>
              <a:t>is</a:t>
            </a:r>
            <a:r>
              <a:rPr lang="en-US" sz="2400" dirty="0"/>
              <a:t> with men, and He will dwell with them, and they shall be His people. God Himself will be with them </a:t>
            </a:r>
            <a:r>
              <a:rPr lang="en-US" sz="2400" i="1" dirty="0"/>
              <a:t>and be</a:t>
            </a:r>
            <a:r>
              <a:rPr lang="en-US" sz="2400" dirty="0"/>
              <a:t> their God. </a:t>
            </a:r>
            <a:r>
              <a:rPr lang="en-US" sz="2400" b="1" baseline="30000" dirty="0"/>
              <a:t>4</a:t>
            </a:r>
            <a:r>
              <a:rPr lang="en-US" sz="2400" dirty="0"/>
              <a:t> And God will wipe away every tear from their eyes; there shall be no more death, nor sorrow, nor crying. There shall be no more pain, for the former things have passed away." </a:t>
            </a:r>
          </a:p>
        </p:txBody>
      </p:sp>
    </p:spTree>
    <p:extLst>
      <p:ext uri="{BB962C8B-B14F-4D97-AF65-F5344CB8AC3E}">
        <p14:creationId xmlns:p14="http://schemas.microsoft.com/office/powerpoint/2010/main" val="2527113660"/>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with understanding heaven</a:t>
            </a:r>
          </a:p>
        </p:txBody>
      </p:sp>
      <p:sp>
        <p:nvSpPr>
          <p:cNvPr id="3" name="Content Placeholder 2"/>
          <p:cNvSpPr>
            <a:spLocks noGrp="1"/>
          </p:cNvSpPr>
          <p:nvPr>
            <p:ph idx="1"/>
          </p:nvPr>
        </p:nvSpPr>
        <p:spPr/>
        <p:txBody>
          <a:bodyPr>
            <a:normAutofit/>
          </a:bodyPr>
          <a:lstStyle/>
          <a:p>
            <a:r>
              <a:rPr lang="en-US" sz="2800" dirty="0"/>
              <a:t>It is spiritual – we are material</a:t>
            </a:r>
          </a:p>
          <a:p>
            <a:r>
              <a:rPr lang="en-US" sz="2800" dirty="0"/>
              <a:t>We try to describe the indescribable</a:t>
            </a:r>
          </a:p>
          <a:p>
            <a:r>
              <a:rPr lang="en-US" sz="2800" dirty="0"/>
              <a:t>We are mortals trying to understand the eternal</a:t>
            </a:r>
          </a:p>
          <a:p>
            <a:endParaRPr lang="en-US" sz="2800" dirty="0"/>
          </a:p>
          <a:p>
            <a:r>
              <a:rPr lang="en-US" sz="2800" dirty="0"/>
              <a:t>Let me describe “My Heaven”</a:t>
            </a:r>
          </a:p>
          <a:p>
            <a:endParaRPr lang="en-US" sz="2800" dirty="0"/>
          </a:p>
        </p:txBody>
      </p:sp>
    </p:spTree>
    <p:extLst>
      <p:ext uri="{BB962C8B-B14F-4D97-AF65-F5344CB8AC3E}">
        <p14:creationId xmlns:p14="http://schemas.microsoft.com/office/powerpoint/2010/main" val="2996861911"/>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Place</a:t>
            </a:r>
          </a:p>
        </p:txBody>
      </p:sp>
      <p:sp>
        <p:nvSpPr>
          <p:cNvPr id="3" name="Content Placeholder 2"/>
          <p:cNvSpPr>
            <a:spLocks noGrp="1"/>
          </p:cNvSpPr>
          <p:nvPr>
            <p:ph idx="1"/>
          </p:nvPr>
        </p:nvSpPr>
        <p:spPr>
          <a:xfrm>
            <a:off x="1154954" y="2603500"/>
            <a:ext cx="10361185" cy="3416300"/>
          </a:xfrm>
        </p:spPr>
        <p:txBody>
          <a:bodyPr>
            <a:normAutofit/>
          </a:bodyPr>
          <a:lstStyle/>
          <a:p>
            <a:r>
              <a:rPr lang="en-US" sz="3200" dirty="0"/>
              <a:t>Heaven is real</a:t>
            </a:r>
          </a:p>
          <a:p>
            <a:r>
              <a:rPr lang="en-US" sz="3200" dirty="0"/>
              <a:t>Beyond description</a:t>
            </a:r>
          </a:p>
          <a:p>
            <a:r>
              <a:rPr lang="en-US" sz="3200" dirty="0"/>
              <a:t>Try to describe a rose to a person born blind</a:t>
            </a:r>
          </a:p>
          <a:p>
            <a:r>
              <a:rPr lang="en-US" sz="3200" dirty="0"/>
              <a:t>Try to describe New York City to one who has never been out of Gibson County, TN</a:t>
            </a:r>
          </a:p>
        </p:txBody>
      </p:sp>
    </p:spTree>
    <p:extLst>
      <p:ext uri="{BB962C8B-B14F-4D97-AF65-F5344CB8AC3E}">
        <p14:creationId xmlns:p14="http://schemas.microsoft.com/office/powerpoint/2010/main" val="3662900419"/>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Place</a:t>
            </a:r>
          </a:p>
        </p:txBody>
      </p:sp>
      <p:sp>
        <p:nvSpPr>
          <p:cNvPr id="3" name="Content Placeholder 2"/>
          <p:cNvSpPr>
            <a:spLocks noGrp="1"/>
          </p:cNvSpPr>
          <p:nvPr>
            <p:ph idx="1"/>
          </p:nvPr>
        </p:nvSpPr>
        <p:spPr>
          <a:xfrm>
            <a:off x="1154954" y="2603500"/>
            <a:ext cx="10361185" cy="3416300"/>
          </a:xfrm>
        </p:spPr>
        <p:txBody>
          <a:bodyPr>
            <a:normAutofit/>
          </a:bodyPr>
          <a:lstStyle/>
          <a:p>
            <a:r>
              <a:rPr lang="en-US" sz="3200" dirty="0"/>
              <a:t>Heaven is real place</a:t>
            </a:r>
          </a:p>
          <a:p>
            <a:r>
              <a:rPr lang="en-US" sz="3200" dirty="0"/>
              <a:t>Not on your GPS</a:t>
            </a:r>
          </a:p>
          <a:p>
            <a:r>
              <a:rPr lang="en-US" sz="3200" dirty="0"/>
              <a:t>But is the place where God is</a:t>
            </a:r>
          </a:p>
          <a:p>
            <a:r>
              <a:rPr lang="en-US" sz="3200" dirty="0"/>
              <a:t>There is a place called heaven, and there is a place that is NOT heaven</a:t>
            </a:r>
          </a:p>
        </p:txBody>
      </p:sp>
    </p:spTree>
    <p:extLst>
      <p:ext uri="{BB962C8B-B14F-4D97-AF65-F5344CB8AC3E}">
        <p14:creationId xmlns:p14="http://schemas.microsoft.com/office/powerpoint/2010/main" val="3692358208"/>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lstStyle/>
          <a:p>
            <a:r>
              <a:rPr lang="en-US" sz="3200" b="1" dirty="0"/>
              <a:t>God</a:t>
            </a:r>
          </a:p>
        </p:txBody>
      </p:sp>
      <p:sp>
        <p:nvSpPr>
          <p:cNvPr id="4" name="Content Placeholder 3"/>
          <p:cNvSpPr>
            <a:spLocks noGrp="1"/>
          </p:cNvSpPr>
          <p:nvPr>
            <p:ph sz="half" idx="2"/>
          </p:nvPr>
        </p:nvSpPr>
        <p:spPr/>
        <p:txBody>
          <a:bodyPr>
            <a:normAutofit/>
          </a:bodyPr>
          <a:lstStyle/>
          <a:p>
            <a:r>
              <a:rPr lang="en-US" sz="3200" dirty="0"/>
              <a:t>Heaven is the dwelling place of God</a:t>
            </a:r>
          </a:p>
          <a:p>
            <a:r>
              <a:rPr lang="en-US" sz="3200" dirty="0"/>
              <a:t>God is there</a:t>
            </a:r>
          </a:p>
        </p:txBody>
      </p:sp>
    </p:spTree>
    <p:extLst>
      <p:ext uri="{BB962C8B-B14F-4D97-AF65-F5344CB8AC3E}">
        <p14:creationId xmlns:p14="http://schemas.microsoft.com/office/powerpoint/2010/main" val="4198123147"/>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lstStyle/>
          <a:p>
            <a:r>
              <a:rPr lang="en-US" sz="3200" dirty="0"/>
              <a:t>God</a:t>
            </a:r>
          </a:p>
          <a:p>
            <a:r>
              <a:rPr lang="en-US" sz="3200" b="1" dirty="0"/>
              <a:t>Jesus</a:t>
            </a:r>
          </a:p>
        </p:txBody>
      </p:sp>
      <p:sp>
        <p:nvSpPr>
          <p:cNvPr id="4" name="Content Placeholder 3"/>
          <p:cNvSpPr>
            <a:spLocks noGrp="1"/>
          </p:cNvSpPr>
          <p:nvPr>
            <p:ph sz="half" idx="2"/>
          </p:nvPr>
        </p:nvSpPr>
        <p:spPr/>
        <p:txBody>
          <a:bodyPr>
            <a:normAutofit/>
          </a:bodyPr>
          <a:lstStyle/>
          <a:p>
            <a:r>
              <a:rPr lang="en-US" sz="3200" dirty="0"/>
              <a:t>Jesus loves me</a:t>
            </a:r>
          </a:p>
          <a:p>
            <a:r>
              <a:rPr lang="en-US" sz="3200" dirty="0"/>
              <a:t>He died for me</a:t>
            </a:r>
          </a:p>
          <a:p>
            <a:r>
              <a:rPr lang="en-US" sz="3200" dirty="0"/>
              <a:t>He is preparing a place for me</a:t>
            </a:r>
          </a:p>
        </p:txBody>
      </p:sp>
    </p:spTree>
    <p:extLst>
      <p:ext uri="{BB962C8B-B14F-4D97-AF65-F5344CB8AC3E}">
        <p14:creationId xmlns:p14="http://schemas.microsoft.com/office/powerpoint/2010/main" val="2670084305"/>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normAutofit lnSpcReduction="10000"/>
          </a:bodyPr>
          <a:lstStyle/>
          <a:p>
            <a:r>
              <a:rPr lang="en-US" sz="3200" dirty="0"/>
              <a:t>God</a:t>
            </a:r>
          </a:p>
          <a:p>
            <a:r>
              <a:rPr lang="en-US" sz="3200" b="1" dirty="0"/>
              <a:t>Jesus</a:t>
            </a:r>
          </a:p>
        </p:txBody>
      </p:sp>
      <p:sp>
        <p:nvSpPr>
          <p:cNvPr id="4" name="Content Placeholder 3"/>
          <p:cNvSpPr>
            <a:spLocks noGrp="1"/>
          </p:cNvSpPr>
          <p:nvPr>
            <p:ph sz="half" idx="2"/>
          </p:nvPr>
        </p:nvSpPr>
        <p:spPr/>
        <p:txBody>
          <a:bodyPr>
            <a:normAutofit lnSpcReduction="10000"/>
          </a:bodyPr>
          <a:lstStyle/>
          <a:p>
            <a:r>
              <a:rPr lang="en-US" sz="3200" b="1" dirty="0"/>
              <a:t>Philippians 1:23 </a:t>
            </a:r>
            <a:r>
              <a:rPr lang="en-US" sz="3200" dirty="0"/>
              <a:t> For I am hard pressed between the two, having a desire to depart and be with Christ, </a:t>
            </a:r>
            <a:r>
              <a:rPr lang="en-US" sz="3200" i="1" dirty="0"/>
              <a:t>which is</a:t>
            </a:r>
            <a:r>
              <a:rPr lang="en-US" sz="3200" dirty="0"/>
              <a:t> far better.</a:t>
            </a:r>
          </a:p>
        </p:txBody>
      </p:sp>
    </p:spTree>
    <p:extLst>
      <p:ext uri="{BB962C8B-B14F-4D97-AF65-F5344CB8AC3E}">
        <p14:creationId xmlns:p14="http://schemas.microsoft.com/office/powerpoint/2010/main" val="365373593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My Heaven is a Person</a:t>
            </a:r>
          </a:p>
        </p:txBody>
      </p:sp>
      <p:sp>
        <p:nvSpPr>
          <p:cNvPr id="3" name="Content Placeholder 2"/>
          <p:cNvSpPr>
            <a:spLocks noGrp="1"/>
          </p:cNvSpPr>
          <p:nvPr>
            <p:ph sz="half" idx="1"/>
          </p:nvPr>
        </p:nvSpPr>
        <p:spPr/>
        <p:txBody>
          <a:bodyPr>
            <a:normAutofit fontScale="92500" lnSpcReduction="20000"/>
          </a:bodyPr>
          <a:lstStyle/>
          <a:p>
            <a:r>
              <a:rPr lang="en-US" sz="3200" dirty="0"/>
              <a:t>God</a:t>
            </a:r>
          </a:p>
          <a:p>
            <a:r>
              <a:rPr lang="en-US" sz="3200" b="1" dirty="0"/>
              <a:t>Jesus</a:t>
            </a:r>
          </a:p>
        </p:txBody>
      </p:sp>
      <p:sp>
        <p:nvSpPr>
          <p:cNvPr id="4" name="Content Placeholder 3"/>
          <p:cNvSpPr>
            <a:spLocks noGrp="1"/>
          </p:cNvSpPr>
          <p:nvPr>
            <p:ph sz="half" idx="2"/>
          </p:nvPr>
        </p:nvSpPr>
        <p:spPr/>
        <p:txBody>
          <a:bodyPr>
            <a:normAutofit fontScale="92500" lnSpcReduction="20000"/>
          </a:bodyPr>
          <a:lstStyle/>
          <a:p>
            <a:r>
              <a:rPr lang="en-US" sz="3200" b="1" dirty="0"/>
              <a:t>1 John 3:2 </a:t>
            </a:r>
            <a:r>
              <a:rPr lang="en-US" sz="3200" dirty="0"/>
              <a:t> Beloved, now we are children of God; and it has not yet been revealed what we shall be, but we know that when He is revealed, we shall be like Him, for we shall see Him as He is.</a:t>
            </a:r>
          </a:p>
        </p:txBody>
      </p:sp>
    </p:spTree>
    <p:extLst>
      <p:ext uri="{BB962C8B-B14F-4D97-AF65-F5344CB8AC3E}">
        <p14:creationId xmlns:p14="http://schemas.microsoft.com/office/powerpoint/2010/main" val="50700706"/>
      </p:ext>
    </p:extLst>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45</TotalTime>
  <Words>383</Words>
  <Application>Microsoft Office PowerPoint</Application>
  <PresentationFormat>Widescreen</PresentationFormat>
  <Paragraphs>78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Century Gothic</vt:lpstr>
      <vt:lpstr>Wingdings 3</vt:lpstr>
      <vt:lpstr>Ion Boardroom</vt:lpstr>
      <vt:lpstr>My Heaven</vt:lpstr>
      <vt:lpstr>Revelation 21:1-4</vt:lpstr>
      <vt:lpstr>Problem with understanding heaven</vt:lpstr>
      <vt:lpstr>My Heaven is a Place</vt:lpstr>
      <vt:lpstr>My Heaven is a Place</vt:lpstr>
      <vt:lpstr>My Heaven is a Person</vt:lpstr>
      <vt:lpstr>My Heaven is a Person</vt:lpstr>
      <vt:lpstr>My Heaven is a Person</vt:lpstr>
      <vt:lpstr>My Heaven is a Person</vt:lpstr>
      <vt:lpstr>My Heaven is a Person</vt:lpstr>
      <vt:lpstr>My Heaven is a Person</vt:lpstr>
      <vt:lpstr>My Heaven is a Person</vt:lpstr>
      <vt:lpstr>My Heaven is a Person</vt:lpstr>
      <vt:lpstr>My Heaven is Life</vt:lpstr>
      <vt:lpstr>My Heaven is Life</vt:lpstr>
      <vt:lpstr>1 Corinthians 15:42-44 Who I am / Who I will be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Heaven</dc:title>
  <dc:creator>Manly Luscombe</dc:creator>
  <cp:lastModifiedBy>Manly Luscombe</cp:lastModifiedBy>
  <cp:revision>7</cp:revision>
  <dcterms:created xsi:type="dcterms:W3CDTF">2016-08-23T22:33:44Z</dcterms:created>
  <dcterms:modified xsi:type="dcterms:W3CDTF">2016-08-23T23:18:51Z</dcterms:modified>
</cp:coreProperties>
</file>