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6B587-C500-444D-88BA-2B7D37CEA23F}" type="datetimeFigureOut">
              <a:rPr lang="en-US" smtClean="0"/>
              <a:t>7/3/2010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53E73-88DD-4625-A6AB-D36F3C33CD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Cooper Black" pitchFamily="18" charset="0"/>
              </a:rPr>
              <a:t>MY CHURCH</a:t>
            </a:r>
            <a:endParaRPr lang="en-US" sz="5400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2 Corinthians 9:2-4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PROMOTION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2 Corinthians 9:2 </a:t>
            </a:r>
            <a:r>
              <a:rPr lang="en-US" dirty="0" smtClean="0">
                <a:solidFill>
                  <a:schemeClr val="bg1"/>
                </a:solidFill>
              </a:rPr>
              <a:t>for I know your willingness, about which I boast of you to the Macedonians, that Achaia was ready a year ago; and your zeal has stirred up the majority.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VBS – Booster, booster, be a booster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Remember your school spirit?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 that for the Lord and His church!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PROMOTION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Philippians 4:8  </a:t>
            </a:r>
            <a:r>
              <a:rPr lang="en-US" dirty="0" smtClean="0">
                <a:solidFill>
                  <a:schemeClr val="bg1"/>
                </a:solidFill>
              </a:rPr>
              <a:t>Finally, brethren, whatever things are true, whatever things </a:t>
            </a:r>
            <a:r>
              <a:rPr lang="en-US" i="1" dirty="0" smtClean="0">
                <a:solidFill>
                  <a:schemeClr val="bg1"/>
                </a:solidFill>
              </a:rPr>
              <a:t>are</a:t>
            </a:r>
            <a:r>
              <a:rPr lang="en-US" dirty="0" smtClean="0">
                <a:solidFill>
                  <a:schemeClr val="bg1"/>
                </a:solidFill>
              </a:rPr>
              <a:t> noble, whatever things </a:t>
            </a:r>
            <a:r>
              <a:rPr lang="en-US" i="1" dirty="0" smtClean="0">
                <a:solidFill>
                  <a:schemeClr val="bg1"/>
                </a:solidFill>
              </a:rPr>
              <a:t>are</a:t>
            </a:r>
            <a:r>
              <a:rPr lang="en-US" dirty="0" smtClean="0">
                <a:solidFill>
                  <a:schemeClr val="bg1"/>
                </a:solidFill>
              </a:rPr>
              <a:t> just, whatever things </a:t>
            </a:r>
            <a:r>
              <a:rPr lang="en-US" i="1" dirty="0" smtClean="0">
                <a:solidFill>
                  <a:schemeClr val="bg1"/>
                </a:solidFill>
              </a:rPr>
              <a:t>are</a:t>
            </a:r>
            <a:r>
              <a:rPr lang="en-US" dirty="0" smtClean="0">
                <a:solidFill>
                  <a:schemeClr val="bg1"/>
                </a:solidFill>
              </a:rPr>
              <a:t> pure, whatever things </a:t>
            </a:r>
            <a:r>
              <a:rPr lang="en-US" i="1" dirty="0" smtClean="0">
                <a:solidFill>
                  <a:schemeClr val="bg1"/>
                </a:solidFill>
              </a:rPr>
              <a:t>are</a:t>
            </a:r>
            <a:r>
              <a:rPr lang="en-US" dirty="0" smtClean="0">
                <a:solidFill>
                  <a:schemeClr val="bg1"/>
                </a:solidFill>
              </a:rPr>
              <a:t> lovely, whatever things </a:t>
            </a:r>
            <a:r>
              <a:rPr lang="en-US" i="1" dirty="0" smtClean="0">
                <a:solidFill>
                  <a:schemeClr val="bg1"/>
                </a:solidFill>
              </a:rPr>
              <a:t>are</a:t>
            </a:r>
            <a:r>
              <a:rPr lang="en-US" dirty="0" smtClean="0">
                <a:solidFill>
                  <a:schemeClr val="bg1"/>
                </a:solidFill>
              </a:rPr>
              <a:t> of good report, if </a:t>
            </a:r>
            <a:r>
              <a:rPr lang="en-US" i="1" dirty="0" smtClean="0">
                <a:solidFill>
                  <a:schemeClr val="bg1"/>
                </a:solidFill>
              </a:rPr>
              <a:t>there is</a:t>
            </a:r>
            <a:r>
              <a:rPr lang="en-US" dirty="0" smtClean="0">
                <a:solidFill>
                  <a:schemeClr val="bg1"/>
                </a:solidFill>
              </a:rPr>
              <a:t> any virtue and if </a:t>
            </a:r>
            <a:r>
              <a:rPr lang="en-US" i="1" dirty="0" smtClean="0">
                <a:solidFill>
                  <a:schemeClr val="bg1"/>
                </a:solidFill>
              </a:rPr>
              <a:t>there is</a:t>
            </a:r>
            <a:r>
              <a:rPr lang="en-US" dirty="0" smtClean="0">
                <a:solidFill>
                  <a:schemeClr val="bg1"/>
                </a:solidFill>
              </a:rPr>
              <a:t> anything praiseworthy--meditate on these things.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When talking about the church – speak ONLY the good stuff.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PROMOTION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 a cheerleader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Make others wish they attended here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Express your loyalty to this church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This is YOUR church. Give to support, sing, pray, work, talk it up.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Have </a:t>
            </a:r>
            <a:r>
              <a:rPr lang="en-US" b="1" u="sng" dirty="0" smtClean="0">
                <a:solidFill>
                  <a:schemeClr val="bg1"/>
                </a:solidFill>
              </a:rPr>
              <a:t>PRIDE</a:t>
            </a:r>
            <a:r>
              <a:rPr lang="en-US" dirty="0" smtClean="0">
                <a:solidFill>
                  <a:schemeClr val="bg1"/>
                </a:solidFill>
              </a:rPr>
              <a:t>, be </a:t>
            </a:r>
            <a:r>
              <a:rPr lang="en-US" b="1" u="sng" dirty="0" smtClean="0">
                <a:solidFill>
                  <a:schemeClr val="bg1"/>
                </a:solidFill>
              </a:rPr>
              <a:t>PRESENT</a:t>
            </a:r>
            <a:r>
              <a:rPr lang="en-US" dirty="0" smtClean="0">
                <a:solidFill>
                  <a:schemeClr val="bg1"/>
                </a:solidFill>
              </a:rPr>
              <a:t>, and be a </a:t>
            </a:r>
            <a:r>
              <a:rPr lang="en-US" b="1" u="sng" dirty="0" smtClean="0">
                <a:solidFill>
                  <a:schemeClr val="bg1"/>
                </a:solidFill>
              </a:rPr>
              <a:t>PROMOTER</a:t>
            </a:r>
            <a:r>
              <a:rPr lang="en-US" dirty="0" smtClean="0">
                <a:solidFill>
                  <a:schemeClr val="bg1"/>
                </a:solidFill>
              </a:rPr>
              <a:t> for this church.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2 Corinthians 9:2-4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baseline="30000" dirty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 for I know your willingness, about which I boast of you to the Macedonians, that Achaia was ready a year ago; and your zeal has stirred up the majority.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baseline="30000" dirty="0">
                <a:solidFill>
                  <a:schemeClr val="bg1"/>
                </a:solidFill>
              </a:rPr>
              <a:t>3</a:t>
            </a:r>
            <a:r>
              <a:rPr lang="en-US" dirty="0" smtClean="0">
                <a:solidFill>
                  <a:schemeClr val="bg1"/>
                </a:solidFill>
              </a:rPr>
              <a:t> Yet I have sent the brethren, lest our boasting of you should be in vain in this respect, that, as I said, you may be ready;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b="1" baseline="30000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 lest if </a:t>
            </a:r>
            <a:r>
              <a:rPr lang="en-US" i="1" dirty="0" smtClean="0">
                <a:solidFill>
                  <a:schemeClr val="bg1"/>
                </a:solidFill>
              </a:rPr>
              <a:t>some</a:t>
            </a:r>
            <a:r>
              <a:rPr lang="en-US" dirty="0" smtClean="0">
                <a:solidFill>
                  <a:schemeClr val="bg1"/>
                </a:solidFill>
              </a:rPr>
              <a:t> Macedonians come with me and find you unprepared, we (not to mention you!) should be ashamed of this confident boasting.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MY CHURCH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Some are thinking – this is wrong.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Claiming this is “my church” is WRONG IF: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Ownership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Authority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Control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church belongs to Christ: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Loved it, Purchased it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Died for it, He is the King of this Kingdom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MY CHURCH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“My church” is proper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Spirit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Excitement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Membership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Participation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Support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Similar to – My bank, My school, My sports team, My club, My doctor, etc.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PRIDE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2 Corinthians 7:4  </a:t>
            </a:r>
            <a:r>
              <a:rPr lang="en-US" dirty="0" smtClean="0">
                <a:solidFill>
                  <a:schemeClr val="bg1"/>
                </a:solidFill>
              </a:rPr>
              <a:t>Great </a:t>
            </a:r>
            <a:r>
              <a:rPr lang="en-US" i="1" dirty="0" smtClean="0">
                <a:solidFill>
                  <a:schemeClr val="bg1"/>
                </a:solidFill>
              </a:rPr>
              <a:t>is</a:t>
            </a:r>
            <a:r>
              <a:rPr lang="en-US" dirty="0" smtClean="0">
                <a:solidFill>
                  <a:schemeClr val="bg1"/>
                </a:solidFill>
              </a:rPr>
              <a:t> my boldness of speech toward you, great </a:t>
            </a:r>
            <a:r>
              <a:rPr lang="en-US" i="1" dirty="0" smtClean="0">
                <a:solidFill>
                  <a:schemeClr val="bg1"/>
                </a:solidFill>
              </a:rPr>
              <a:t>is</a:t>
            </a:r>
            <a:r>
              <a:rPr lang="en-US" dirty="0" smtClean="0">
                <a:solidFill>
                  <a:schemeClr val="bg1"/>
                </a:solidFill>
              </a:rPr>
              <a:t> my boasting on your behalf. I am filled with comfort. I am exceedingly joyful in all our tribulation.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Pride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– bad kind </a:t>
            </a:r>
            <a:r>
              <a:rPr lang="en-US" dirty="0" smtClean="0">
                <a:solidFill>
                  <a:schemeClr val="bg1"/>
                </a:solidFill>
              </a:rPr>
              <a:t>= arrogant, boastful, puffed up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Pride – good kind </a:t>
            </a:r>
            <a:r>
              <a:rPr lang="en-US" dirty="0" smtClean="0">
                <a:solidFill>
                  <a:schemeClr val="bg1"/>
                </a:solidFill>
              </a:rPr>
              <a:t>= satisfaction, pleasure in an accomplishment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PRIDE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Learn to talk in “we” terms, not “they” terms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Don’t you have some pride in this church?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b="1" u="sng" dirty="0" smtClean="0">
                <a:solidFill>
                  <a:schemeClr val="bg1"/>
                </a:solidFill>
              </a:rPr>
              <a:t>PAST</a:t>
            </a:r>
            <a:r>
              <a:rPr lang="en-US" dirty="0" smtClean="0">
                <a:solidFill>
                  <a:schemeClr val="bg1"/>
                </a:solidFill>
              </a:rPr>
              <a:t> accomplishments, growth, programs, ministers, Elders, Deacons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b="1" u="sng" dirty="0" smtClean="0">
                <a:solidFill>
                  <a:schemeClr val="bg1"/>
                </a:solidFill>
              </a:rPr>
              <a:t>PRESENT</a:t>
            </a:r>
            <a:r>
              <a:rPr lang="en-US" dirty="0" smtClean="0">
                <a:solidFill>
                  <a:schemeClr val="bg1"/>
                </a:solidFill>
              </a:rPr>
              <a:t> programs of work, involvement, support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b="1" u="sng" dirty="0" smtClean="0">
                <a:solidFill>
                  <a:schemeClr val="bg1"/>
                </a:solidFill>
              </a:rPr>
              <a:t>FUTURE</a:t>
            </a:r>
            <a:r>
              <a:rPr lang="en-US" dirty="0" smtClean="0">
                <a:solidFill>
                  <a:schemeClr val="bg1"/>
                </a:solidFill>
              </a:rPr>
              <a:t> outlook of where this church is headed.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PRESENCE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We must develop a desire to be here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Sometimes we have to be gone – I understand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 know you might need to get away, vacation, visit relatives, etc.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But </a:t>
            </a:r>
            <a:r>
              <a:rPr lang="en-US" dirty="0">
                <a:solidFill>
                  <a:schemeClr val="bg1"/>
                </a:solidFill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on’t </a:t>
            </a:r>
            <a:r>
              <a:rPr lang="en-US" u="sng" dirty="0" smtClean="0">
                <a:solidFill>
                  <a:schemeClr val="bg1"/>
                </a:solidFill>
              </a:rPr>
              <a:t>WANT</a:t>
            </a:r>
            <a:r>
              <a:rPr lang="en-US" dirty="0" smtClean="0">
                <a:solidFill>
                  <a:schemeClr val="bg1"/>
                </a:solidFill>
              </a:rPr>
              <a:t> to be elsewhere</a:t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What if your football team had a game and some of the team did not show up?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PRESENCE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Being out of town hurts: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numbers on the board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Bible class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Level of excitement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The visitors who come our way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Think about what you miss: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Class study, Singing, Prayers, Communion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Announcements, Fellowship, Support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Cooper Black" pitchFamily="18" charset="0"/>
              </a:rPr>
              <a:t>PRESENCE</a:t>
            </a:r>
            <a:endParaRPr lang="en-US" dirty="0">
              <a:solidFill>
                <a:schemeClr val="bg1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MY SERMON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I know that every sermon is not a gem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Preaching 2 sermons each week is a lot of work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But – I have one super, fantastic, amazing, wonderful sermon.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 might preach it the week you are gone.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Wouldn’t it be tragic to miss that one?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518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MY CHURCH</vt:lpstr>
      <vt:lpstr>2 Corinthians 9:2-4</vt:lpstr>
      <vt:lpstr>MY CHURCH</vt:lpstr>
      <vt:lpstr>MY CHURCH</vt:lpstr>
      <vt:lpstr>PRIDE</vt:lpstr>
      <vt:lpstr>PRIDE</vt:lpstr>
      <vt:lpstr>PRESENCE</vt:lpstr>
      <vt:lpstr>PRESENCE</vt:lpstr>
      <vt:lpstr>PRESENCE</vt:lpstr>
      <vt:lpstr>PROMOTION</vt:lpstr>
      <vt:lpstr>PROMOTION</vt:lpstr>
      <vt:lpstr>PROMOTION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CHURCH</dc:title>
  <dc:creator>Manly Luscombe</dc:creator>
  <cp:lastModifiedBy>Manly Luscombe</cp:lastModifiedBy>
  <cp:revision>4</cp:revision>
  <dcterms:created xsi:type="dcterms:W3CDTF">2010-07-03T20:49:09Z</dcterms:created>
  <dcterms:modified xsi:type="dcterms:W3CDTF">2010-07-03T21:19:36Z</dcterms:modified>
</cp:coreProperties>
</file>