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8" r:id="rId2"/>
    <p:sldId id="258" r:id="rId3"/>
    <p:sldId id="269" r:id="rId4"/>
    <p:sldId id="270" r:id="rId5"/>
    <p:sldId id="271" r:id="rId6"/>
    <p:sldId id="272" r:id="rId7"/>
    <p:sldId id="273" r:id="rId8"/>
    <p:sldId id="274" r:id="rId9"/>
    <p:sldId id="27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68" d="100"/>
          <a:sy n="68" d="100"/>
        </p:scale>
        <p:origin x="90" y="168"/>
      </p:cViewPr>
      <p:guideLst>
        <p:guide orient="horz" pos="2160"/>
        <p:guide pos="3840"/>
      </p:guideLst>
    </p:cSldViewPr>
  </p:slideViewPr>
  <p:notesTextViewPr>
    <p:cViewPr>
      <p:scale>
        <a:sx n="1" d="1"/>
        <a:sy n="1" d="1"/>
      </p:scale>
      <p:origin x="0" y="0"/>
    </p:cViewPr>
  </p:notesTextViewPr>
  <p:notesViewPr>
    <p:cSldViewPr snapToGrid="0" showGuides="1">
      <p:cViewPr varScale="1">
        <p:scale>
          <a:sx n="95" d="100"/>
          <a:sy n="95" d="100"/>
        </p:scale>
        <p:origin x="358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6F93605-0C0C-4258-9724-5F2F9BB3BC90}" type="datetimeFigureOut">
              <a:rPr lang="en-US" smtClean="0"/>
              <a:t>2/28/2019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63FFE7F-C917-439A-8026-3D301EB5CC28}" type="slidenum">
              <a:rPr lang="en-US" smtClean="0"/>
              <a:t>‹#›</a:t>
            </a:fld>
            <a:endParaRPr lang="en-US"/>
          </a:p>
        </p:txBody>
      </p:sp>
    </p:spTree>
    <p:extLst>
      <p:ext uri="{BB962C8B-B14F-4D97-AF65-F5344CB8AC3E}">
        <p14:creationId xmlns:p14="http://schemas.microsoft.com/office/powerpoint/2010/main" val="7527998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F31B3D-E4E3-4A80-AB70-C5564C267266}" type="datetimeFigureOut">
              <a:rPr lang="en-US" smtClean="0"/>
              <a:t>2/28/2019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C0B30D-C07A-425B-A90C-BA7BEB191079}" type="slidenum">
              <a:rPr lang="en-US" smtClean="0"/>
              <a:t>‹#›</a:t>
            </a:fld>
            <a:endParaRPr lang="en-US"/>
          </a:p>
        </p:txBody>
      </p:sp>
    </p:spTree>
    <p:extLst>
      <p:ext uri="{BB962C8B-B14F-4D97-AF65-F5344CB8AC3E}">
        <p14:creationId xmlns:p14="http://schemas.microsoft.com/office/powerpoint/2010/main" val="3723190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4245434"/>
            <a:ext cx="8686800" cy="1464906"/>
          </a:xfrm>
        </p:spPr>
        <p:txBody>
          <a:bodyPr anchor="b">
            <a:normAutofit/>
          </a:bodyPr>
          <a:lstStyle>
            <a:lvl1pPr algn="l">
              <a:lnSpc>
                <a:spcPct val="80000"/>
              </a:lnSpc>
              <a:defRPr sz="4800">
                <a:solidFill>
                  <a:schemeClr val="bg1"/>
                </a:solidFill>
                <a:effectLst>
                  <a:outerShdw blurRad="63500" algn="ctr" rotWithShape="0">
                    <a:prstClr val="black">
                      <a:alpha val="40000"/>
                    </a:prst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1066800" y="5731795"/>
            <a:ext cx="8686800" cy="440405"/>
          </a:xfrm>
        </p:spPr>
        <p:txBody>
          <a:bodyPr/>
          <a:lstStyle>
            <a:lvl1pPr marL="0" indent="0" algn="l">
              <a:spcBef>
                <a:spcPts val="0"/>
              </a:spcBef>
              <a:buNone/>
              <a:defRPr sz="2400">
                <a:solidFill>
                  <a:schemeClr val="bg1"/>
                </a:solidFill>
                <a:effectLst>
                  <a:outerShdw blurRad="63500" algn="ctr" rotWithShape="0">
                    <a:prstClr val="black">
                      <a:alpha val="40000"/>
                    </a:prst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798862757"/>
      </p:ext>
    </p:extLst>
  </p:cSld>
  <p:clrMapOvr>
    <a:masterClrMapping/>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CC0096-1860-4642-9CD2-0079EA5E7CD1}"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6400" y="457200"/>
            <a:ext cx="1828800" cy="57197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457200"/>
            <a:ext cx="7955280" cy="57197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CC0096-1860-4642-9CD2-0079EA5E7CD1}"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518"/>
            <a:ext cx="10058400" cy="118872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CC0096-1860-4642-9CD2-0079EA5E7CD1}" type="datetimeFigureOut">
              <a:rPr lang="en-US" smtClean="0"/>
              <a:t>2/28/2019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9848" y="4242816"/>
            <a:ext cx="8686800" cy="1463040"/>
          </a:xfrm>
        </p:spPr>
        <p:txBody>
          <a:bodyPr anchor="b">
            <a:normAutofit/>
          </a:bodyPr>
          <a:lstStyle>
            <a:lvl1pPr>
              <a:defRPr sz="4800"/>
            </a:lvl1pPr>
          </a:lstStyle>
          <a:p>
            <a:r>
              <a:rPr lang="en-US"/>
              <a:t>Click to edit Master title style</a:t>
            </a:r>
          </a:p>
        </p:txBody>
      </p:sp>
      <p:sp>
        <p:nvSpPr>
          <p:cNvPr id="3" name="Text Placeholder 2"/>
          <p:cNvSpPr>
            <a:spLocks noGrp="1"/>
          </p:cNvSpPr>
          <p:nvPr>
            <p:ph type="body" idx="1"/>
          </p:nvPr>
        </p:nvSpPr>
        <p:spPr>
          <a:xfrm>
            <a:off x="1066799" y="5733288"/>
            <a:ext cx="8686800" cy="438912"/>
          </a:xfrm>
        </p:spPr>
        <p:txBody>
          <a:bodyPr/>
          <a:lstStyle>
            <a:lvl1pPr marL="0" indent="0">
              <a:spcBef>
                <a:spcPts val="0"/>
              </a:spcBef>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3506778040"/>
      </p:ext>
    </p:extLst>
  </p:cSld>
  <p:clrMapOvr>
    <a:masterClrMapping/>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1904999"/>
            <a:ext cx="4800600" cy="4271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904999"/>
            <a:ext cx="4800600" cy="4271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CC0096-1860-4642-9CD2-0079EA5E7CD1}" type="datetimeFigureOut">
              <a:rPr lang="en-US" smtClean="0"/>
              <a:t>2/28/2019</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066800" y="1772815"/>
            <a:ext cx="4800600" cy="737121"/>
          </a:xfrm>
        </p:spPr>
        <p:txBody>
          <a:bodyPr anchor="ctr"/>
          <a:lstStyle>
            <a:lvl1pPr marL="0" indent="0">
              <a:spcBef>
                <a:spcPts val="0"/>
              </a:spcBef>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6800" y="2509937"/>
            <a:ext cx="4800600" cy="36622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24600" y="1772815"/>
            <a:ext cx="4800600" cy="737121"/>
          </a:xfrm>
        </p:spPr>
        <p:txBody>
          <a:bodyPr anchor="ctr"/>
          <a:lstStyle>
            <a:lvl1pPr marL="0" indent="0">
              <a:spcBef>
                <a:spcPts val="0"/>
              </a:spcBef>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24600" y="2509937"/>
            <a:ext cx="4800600" cy="36622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CC0096-1860-4642-9CD2-0079EA5E7CD1}" type="datetimeFigureOut">
              <a:rPr lang="en-US" smtClean="0"/>
              <a:t>2/28/2019</a:t>
            </a:fld>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CC0096-1860-4642-9CD2-0079EA5E7CD1}" type="datetimeFigureOut">
              <a:rPr lang="en-US" smtClean="0"/>
              <a:t>2/28/2019</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CC0096-1860-4642-9CD2-0079EA5E7CD1}" type="datetimeFigureOut">
              <a:rPr lang="en-US" smtClean="0"/>
              <a:t>2/28/2019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146817227"/>
      </p:ext>
    </p:extLst>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760" y="3090672"/>
            <a:ext cx="4663440" cy="1828800"/>
          </a:xfrm>
        </p:spPr>
        <p:txBody>
          <a:bodyPr anchor="b">
            <a:normAutofit/>
          </a:bodyPr>
          <a:lstStyle>
            <a:lvl1pPr>
              <a:defRPr sz="3600"/>
            </a:lvl1pPr>
          </a:lstStyle>
          <a:p>
            <a:r>
              <a:rPr lang="en-US"/>
              <a:t>Click to edit Master title style</a:t>
            </a:r>
          </a:p>
        </p:txBody>
      </p:sp>
      <p:sp>
        <p:nvSpPr>
          <p:cNvPr id="3" name="Content Placeholder 2"/>
          <p:cNvSpPr>
            <a:spLocks noGrp="1"/>
          </p:cNvSpPr>
          <p:nvPr>
            <p:ph idx="1"/>
          </p:nvPr>
        </p:nvSpPr>
        <p:spPr>
          <a:xfrm>
            <a:off x="685799" y="457200"/>
            <a:ext cx="5410201" cy="57150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42760" y="4983480"/>
            <a:ext cx="4663440" cy="118872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7CC0096-1860-4642-9CD2-0079EA5E7CD1}" type="datetimeFigureOut">
              <a:rPr lang="en-US" smtClean="0"/>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1667374130"/>
      </p:ext>
    </p:extLst>
  </p:cSld>
  <p:clrMapOvr>
    <a:masterClrMapping/>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760" y="3093099"/>
            <a:ext cx="4663440" cy="1828800"/>
          </a:xfrm>
        </p:spPr>
        <p:txBody>
          <a:bodyPr anchor="b">
            <a:normAutofit/>
          </a:bodyPr>
          <a:lstStyle>
            <a:lvl1pPr>
              <a:defRPr sz="3600"/>
            </a:lvl1pPr>
          </a:lstStyle>
          <a:p>
            <a:r>
              <a:rPr lang="en-US"/>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0" y="0"/>
            <a:ext cx="6096000" cy="6858000"/>
          </a:xfrm>
        </p:spPr>
        <p:txBody>
          <a:bodyPr tIns="4572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42760" y="4983480"/>
            <a:ext cx="4663440" cy="118872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977249753"/>
      </p:ext>
    </p:extLst>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6800" y="457518"/>
            <a:ext cx="10058400" cy="118872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1905001"/>
            <a:ext cx="10058400" cy="4267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6800" y="6400800"/>
            <a:ext cx="1097280" cy="228600"/>
          </a:xfrm>
          <a:prstGeom prst="rect">
            <a:avLst/>
          </a:prstGeom>
        </p:spPr>
        <p:txBody>
          <a:bodyPr vert="horz" lIns="91440" tIns="45720" rIns="91440" bIns="45720" rtlCol="0" anchor="ctr"/>
          <a:lstStyle>
            <a:lvl1pPr algn="l">
              <a:defRPr sz="1100">
                <a:solidFill>
                  <a:schemeClr val="tx1"/>
                </a:solidFill>
              </a:defRPr>
            </a:lvl1pPr>
          </a:lstStyle>
          <a:p>
            <a:fld id="{37CC0096-1860-4642-9CD2-0079EA5E7CD1}" type="datetimeFigureOut">
              <a:rPr lang="en-US" smtClean="0"/>
              <a:pPr/>
              <a:t>2/28/2019</a:t>
            </a:fld>
            <a:endParaRPr lang="en-US" dirty="0"/>
          </a:p>
        </p:txBody>
      </p:sp>
      <p:sp>
        <p:nvSpPr>
          <p:cNvPr id="5" name="Footer Placeholder 4"/>
          <p:cNvSpPr>
            <a:spLocks noGrp="1"/>
          </p:cNvSpPr>
          <p:nvPr>
            <p:ph type="ftr" sz="quarter" idx="3"/>
          </p:nvPr>
        </p:nvSpPr>
        <p:spPr>
          <a:xfrm>
            <a:off x="2422849" y="6400800"/>
            <a:ext cx="7315200" cy="228600"/>
          </a:xfrm>
          <a:prstGeom prst="rect">
            <a:avLst/>
          </a:prstGeom>
        </p:spPr>
        <p:txBody>
          <a:bodyPr vert="horz" lIns="91440" tIns="45720" rIns="91440" bIns="45720" rtlCol="0" anchor="ctr"/>
          <a:lstStyle>
            <a:lvl1pPr algn="ctr">
              <a:defRPr sz="1100">
                <a:solidFill>
                  <a:schemeClr val="tx1"/>
                </a:solidFill>
              </a:defRPr>
            </a:lvl1pPr>
          </a:lstStyle>
          <a:p>
            <a:endParaRPr lang="en-US" dirty="0"/>
          </a:p>
        </p:txBody>
      </p:sp>
      <p:sp>
        <p:nvSpPr>
          <p:cNvPr id="6" name="Slide Number Placeholder 5"/>
          <p:cNvSpPr>
            <a:spLocks noGrp="1"/>
          </p:cNvSpPr>
          <p:nvPr>
            <p:ph type="sldNum" sz="quarter" idx="4"/>
          </p:nvPr>
        </p:nvSpPr>
        <p:spPr>
          <a:xfrm>
            <a:off x="10027920" y="6400800"/>
            <a:ext cx="1097280" cy="228600"/>
          </a:xfrm>
          <a:prstGeom prst="rect">
            <a:avLst/>
          </a:prstGeom>
        </p:spPr>
        <p:txBody>
          <a:bodyPr vert="horz" lIns="91440" tIns="45720" rIns="91440" bIns="45720" rtlCol="0" anchor="ctr"/>
          <a:lstStyle>
            <a:lvl1pPr algn="r">
              <a:defRPr sz="1100">
                <a:solidFill>
                  <a:schemeClr val="tx1"/>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dissolve/>
  </p:transition>
  <p:txStyles>
    <p:titleStyle>
      <a:lvl1pPr algn="l" defTabSz="914400" rtl="0" eaLnBrk="1" latinLnBrk="0" hangingPunct="1">
        <a:lnSpc>
          <a:spcPct val="90000"/>
        </a:lnSpc>
        <a:spcBef>
          <a:spcPct val="0"/>
        </a:spcBef>
        <a:buNone/>
        <a:defRPr sz="36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5"/>
        </a:buClr>
        <a:buSzPct val="90000"/>
        <a:buFont typeface="Arial" pitchFamily="34" charset="0"/>
        <a:buChar char="•"/>
        <a:defRPr sz="2400" kern="1200">
          <a:solidFill>
            <a:schemeClr val="tx1"/>
          </a:solidFill>
          <a:latin typeface="+mn-lt"/>
          <a:ea typeface="+mn-ea"/>
          <a:cs typeface="+mn-cs"/>
        </a:defRPr>
      </a:lvl1pPr>
      <a:lvl2pPr marL="548640" indent="-228600" algn="l" defTabSz="914400" rtl="0" eaLnBrk="1" latinLnBrk="0" hangingPunct="1">
        <a:lnSpc>
          <a:spcPct val="90000"/>
        </a:lnSpc>
        <a:spcBef>
          <a:spcPts val="1200"/>
        </a:spcBef>
        <a:buClr>
          <a:schemeClr val="accent5"/>
        </a:buClr>
        <a:buSzPct val="90000"/>
        <a:buFont typeface="Arial" pitchFamily="34" charset="0"/>
        <a:buChar char="•"/>
        <a:defRPr sz="2000" kern="1200">
          <a:solidFill>
            <a:schemeClr val="tx1"/>
          </a:solidFill>
          <a:latin typeface="+mn-lt"/>
          <a:ea typeface="+mn-ea"/>
          <a:cs typeface="+mn-cs"/>
        </a:defRPr>
      </a:lvl2pPr>
      <a:lvl3pPr marL="822960" indent="-228600" algn="l" defTabSz="914400" rtl="0" eaLnBrk="1" latinLnBrk="0" hangingPunct="1">
        <a:lnSpc>
          <a:spcPct val="90000"/>
        </a:lnSpc>
        <a:spcBef>
          <a:spcPts val="800"/>
        </a:spcBef>
        <a:buClr>
          <a:schemeClr val="accent5"/>
        </a:buClr>
        <a:buSzPct val="90000"/>
        <a:buFont typeface="Arial" pitchFamily="34" charset="0"/>
        <a:buChar char="•"/>
        <a:defRPr sz="1800" kern="1200">
          <a:solidFill>
            <a:schemeClr val="tx1"/>
          </a:solidFill>
          <a:latin typeface="+mn-lt"/>
          <a:ea typeface="+mn-ea"/>
          <a:cs typeface="+mn-cs"/>
        </a:defRPr>
      </a:lvl3pPr>
      <a:lvl4pPr marL="1097280" indent="-182880" algn="l" defTabSz="914400" rtl="0" eaLnBrk="1" latinLnBrk="0" hangingPunct="1">
        <a:lnSpc>
          <a:spcPct val="90000"/>
        </a:lnSpc>
        <a:spcBef>
          <a:spcPts val="800"/>
        </a:spcBef>
        <a:buClr>
          <a:schemeClr val="accent5"/>
        </a:buClr>
        <a:buSzPct val="90000"/>
        <a:buFont typeface="Arial" pitchFamily="34" charset="0"/>
        <a:buChar char="•"/>
        <a:defRPr sz="1600" kern="1200">
          <a:solidFill>
            <a:schemeClr val="tx1"/>
          </a:solidFill>
          <a:latin typeface="+mn-lt"/>
          <a:ea typeface="+mn-ea"/>
          <a:cs typeface="+mn-cs"/>
        </a:defRPr>
      </a:lvl4pPr>
      <a:lvl5pPr marL="1325880" indent="-137160" algn="l" defTabSz="914400" rtl="0" eaLnBrk="1" latinLnBrk="0" hangingPunct="1">
        <a:lnSpc>
          <a:spcPct val="90000"/>
        </a:lnSpc>
        <a:spcBef>
          <a:spcPts val="600"/>
        </a:spcBef>
        <a:buClr>
          <a:schemeClr val="accent5"/>
        </a:buClr>
        <a:buSzPct val="90000"/>
        <a:buFont typeface="Arial" pitchFamily="34" charset="0"/>
        <a:buChar char="•"/>
        <a:defRPr sz="1400" kern="1200">
          <a:solidFill>
            <a:schemeClr val="tx1"/>
          </a:solidFill>
          <a:latin typeface="+mn-lt"/>
          <a:ea typeface="+mn-ea"/>
          <a:cs typeface="+mn-cs"/>
        </a:defRPr>
      </a:lvl5pPr>
      <a:lvl6pPr marL="1554480" indent="-137160" algn="l" defTabSz="914400" rtl="0" eaLnBrk="1" latinLnBrk="0" hangingPunct="1">
        <a:lnSpc>
          <a:spcPct val="90000"/>
        </a:lnSpc>
        <a:spcBef>
          <a:spcPts val="600"/>
        </a:spcBef>
        <a:buClr>
          <a:schemeClr val="accent5"/>
        </a:buClr>
        <a:buSzPct val="90000"/>
        <a:buFont typeface="Arial" pitchFamily="34" charset="0"/>
        <a:buChar char="•"/>
        <a:defRPr sz="1400" kern="1200">
          <a:solidFill>
            <a:schemeClr val="tx1"/>
          </a:solidFill>
          <a:latin typeface="+mn-lt"/>
          <a:ea typeface="+mn-ea"/>
          <a:cs typeface="+mn-cs"/>
        </a:defRPr>
      </a:lvl6pPr>
      <a:lvl7pPr marL="1783080" indent="-137160" algn="l" defTabSz="914400" rtl="0" eaLnBrk="1" latinLnBrk="0" hangingPunct="1">
        <a:lnSpc>
          <a:spcPct val="90000"/>
        </a:lnSpc>
        <a:spcBef>
          <a:spcPts val="600"/>
        </a:spcBef>
        <a:buClr>
          <a:schemeClr val="accent5"/>
        </a:buClr>
        <a:buSzPct val="90000"/>
        <a:buFont typeface="Arial" pitchFamily="34" charset="0"/>
        <a:buChar char="•"/>
        <a:defRPr sz="1400" kern="1200">
          <a:solidFill>
            <a:schemeClr val="tx1"/>
          </a:solidFill>
          <a:latin typeface="+mn-lt"/>
          <a:ea typeface="+mn-ea"/>
          <a:cs typeface="+mn-cs"/>
        </a:defRPr>
      </a:lvl7pPr>
      <a:lvl8pPr marL="2011680" indent="-137160" algn="l" defTabSz="914400" rtl="0" eaLnBrk="1" latinLnBrk="0" hangingPunct="1">
        <a:lnSpc>
          <a:spcPct val="90000"/>
        </a:lnSpc>
        <a:spcBef>
          <a:spcPts val="600"/>
        </a:spcBef>
        <a:buClr>
          <a:schemeClr val="accent5"/>
        </a:buClr>
        <a:buSzPct val="90000"/>
        <a:buFont typeface="Arial" pitchFamily="34" charset="0"/>
        <a:buChar char="•"/>
        <a:defRPr sz="1400" kern="1200">
          <a:solidFill>
            <a:schemeClr val="tx1"/>
          </a:solidFill>
          <a:latin typeface="+mn-lt"/>
          <a:ea typeface="+mn-ea"/>
          <a:cs typeface="+mn-cs"/>
        </a:defRPr>
      </a:lvl8pPr>
      <a:lvl9pPr marL="2240280" indent="-137160" algn="l" defTabSz="914400" rtl="0" eaLnBrk="1" latinLnBrk="0" hangingPunct="1">
        <a:lnSpc>
          <a:spcPct val="90000"/>
        </a:lnSpc>
        <a:spcBef>
          <a:spcPts val="600"/>
        </a:spcBef>
        <a:buClr>
          <a:schemeClr val="accent5"/>
        </a:buClr>
        <a:buSzPct val="90000"/>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4245434"/>
            <a:ext cx="8686800" cy="962670"/>
          </a:xfrm>
        </p:spPr>
        <p:txBody>
          <a:bodyPr>
            <a:normAutofit/>
          </a:bodyPr>
          <a:lstStyle/>
          <a:p>
            <a:r>
              <a:rPr lang="en-US" sz="5400" dirty="0">
                <a:solidFill>
                  <a:schemeClr val="tx2"/>
                </a:solidFill>
              </a:rPr>
              <a:t>Why Do We Honor Mothers?</a:t>
            </a:r>
          </a:p>
        </p:txBody>
      </p:sp>
      <p:sp>
        <p:nvSpPr>
          <p:cNvPr id="3" name="Subtitle 2"/>
          <p:cNvSpPr>
            <a:spLocks noGrp="1"/>
          </p:cNvSpPr>
          <p:nvPr>
            <p:ph type="subTitle" idx="1"/>
          </p:nvPr>
        </p:nvSpPr>
        <p:spPr>
          <a:xfrm>
            <a:off x="1066800" y="5340627"/>
            <a:ext cx="8686800" cy="1192696"/>
          </a:xfrm>
        </p:spPr>
        <p:txBody>
          <a:bodyPr>
            <a:noAutofit/>
          </a:bodyPr>
          <a:lstStyle/>
          <a:p>
            <a:r>
              <a:rPr lang="en-US" sz="3600" dirty="0">
                <a:solidFill>
                  <a:schemeClr val="tx2"/>
                </a:solidFill>
              </a:rPr>
              <a:t>Today is Mother’s Day</a:t>
            </a:r>
          </a:p>
          <a:p>
            <a:r>
              <a:rPr lang="en-US" sz="3600" dirty="0">
                <a:solidFill>
                  <a:schemeClr val="tx2"/>
                </a:solidFill>
              </a:rPr>
              <a:t>A day to honor your mother.</a:t>
            </a:r>
          </a:p>
        </p:txBody>
      </p:sp>
      <p:pic>
        <p:nvPicPr>
          <p:cNvPr id="1026" name="Picture 2" descr="Image result for roses">
            <a:extLst>
              <a:ext uri="{FF2B5EF4-FFF2-40B4-BE49-F238E27FC236}">
                <a16:creationId xmlns:a16="http://schemas.microsoft.com/office/drawing/2014/main" id="{FE00026A-E4F3-4C41-9009-8001F1CB16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6751" y="120569"/>
            <a:ext cx="4058603" cy="4058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0110780"/>
      </p:ext>
    </p:extLst>
  </p:cSld>
  <p:clrMapOvr>
    <a:masterClrMapping/>
  </p:clrMapOvr>
  <p:transition spd="slow">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tx2"/>
                </a:solidFill>
              </a:rPr>
              <a:t>Background</a:t>
            </a:r>
          </a:p>
        </p:txBody>
      </p:sp>
      <p:sp>
        <p:nvSpPr>
          <p:cNvPr id="3" name="Content Placeholder 2"/>
          <p:cNvSpPr>
            <a:spLocks noGrp="1"/>
          </p:cNvSpPr>
          <p:nvPr>
            <p:ph idx="1"/>
          </p:nvPr>
        </p:nvSpPr>
        <p:spPr/>
        <p:txBody>
          <a:bodyPr/>
          <a:lstStyle/>
          <a:p>
            <a:r>
              <a:rPr lang="en-US" b="1" dirty="0">
                <a:solidFill>
                  <a:schemeClr val="tx2"/>
                </a:solidFill>
              </a:rPr>
              <a:t>It started small in 1872.</a:t>
            </a:r>
          </a:p>
          <a:p>
            <a:r>
              <a:rPr lang="en-US" b="1" dirty="0">
                <a:solidFill>
                  <a:schemeClr val="tx2"/>
                </a:solidFill>
              </a:rPr>
              <a:t>It grew quickly in popularity as a special day.</a:t>
            </a:r>
          </a:p>
          <a:p>
            <a:r>
              <a:rPr lang="en-US" b="1" dirty="0">
                <a:solidFill>
                  <a:schemeClr val="tx2"/>
                </a:solidFill>
              </a:rPr>
              <a:t>In 1914, Woodrow Wilson made it a national holiday.</a:t>
            </a:r>
          </a:p>
          <a:p>
            <a:r>
              <a:rPr lang="en-US" b="1" dirty="0">
                <a:solidFill>
                  <a:schemeClr val="tx2"/>
                </a:solidFill>
              </a:rPr>
              <a:t>NOTE: Mother’s Day is NOT a Biblical holiday. We are not commanded to observe this day in the New Testament.</a:t>
            </a:r>
          </a:p>
          <a:p>
            <a:r>
              <a:rPr lang="en-US" b="1" dirty="0">
                <a:solidFill>
                  <a:schemeClr val="tx2"/>
                </a:solidFill>
              </a:rPr>
              <a:t>Honor your father and your mother, that your days may be long upon the land which the LORD your God is giving you.  (Exodus 20:12)</a:t>
            </a:r>
          </a:p>
          <a:p>
            <a:r>
              <a:rPr lang="en-US" b="1" i="1" dirty="0">
                <a:solidFill>
                  <a:schemeClr val="tx2"/>
                </a:solidFill>
              </a:rPr>
              <a:t>There is</a:t>
            </a:r>
            <a:r>
              <a:rPr lang="en-US" b="1" dirty="0">
                <a:solidFill>
                  <a:schemeClr val="tx2"/>
                </a:solidFill>
              </a:rPr>
              <a:t> a generation </a:t>
            </a:r>
            <a:r>
              <a:rPr lang="en-US" b="1" i="1" dirty="0">
                <a:solidFill>
                  <a:schemeClr val="tx2"/>
                </a:solidFill>
              </a:rPr>
              <a:t>that</a:t>
            </a:r>
            <a:r>
              <a:rPr lang="en-US" b="1" dirty="0">
                <a:solidFill>
                  <a:schemeClr val="tx2"/>
                </a:solidFill>
              </a:rPr>
              <a:t> curses its father, And does not bless its mother.  (Proverbs 30:11)</a:t>
            </a:r>
          </a:p>
        </p:txBody>
      </p:sp>
    </p:spTree>
    <p:extLst>
      <p:ext uri="{BB962C8B-B14F-4D97-AF65-F5344CB8AC3E}">
        <p14:creationId xmlns:p14="http://schemas.microsoft.com/office/powerpoint/2010/main" val="2253536949"/>
      </p:ext>
    </p:extLst>
  </p:cSld>
  <p:clrMapOvr>
    <a:masterClrMapping/>
  </p:clrMapOvr>
  <p:transition spd="slow">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tx2"/>
                </a:solidFill>
              </a:rPr>
              <a:t>Observations about this command - - -</a:t>
            </a:r>
            <a:br>
              <a:rPr lang="en-US" sz="4000" b="1" dirty="0">
                <a:solidFill>
                  <a:schemeClr val="tx2"/>
                </a:solidFill>
              </a:rPr>
            </a:br>
            <a:r>
              <a:rPr lang="en-US" sz="4000" b="1" dirty="0">
                <a:solidFill>
                  <a:schemeClr val="tx2"/>
                </a:solidFill>
              </a:rPr>
              <a:t>1 – The meaning of honoring mother</a:t>
            </a:r>
          </a:p>
        </p:txBody>
      </p:sp>
      <p:sp>
        <p:nvSpPr>
          <p:cNvPr id="3" name="Content Placeholder 2"/>
          <p:cNvSpPr>
            <a:spLocks noGrp="1"/>
          </p:cNvSpPr>
          <p:nvPr>
            <p:ph idx="1"/>
          </p:nvPr>
        </p:nvSpPr>
        <p:spPr/>
        <p:txBody>
          <a:bodyPr>
            <a:noAutofit/>
          </a:bodyPr>
          <a:lstStyle/>
          <a:p>
            <a:r>
              <a:rPr lang="en-US" sz="3600" b="1" dirty="0">
                <a:solidFill>
                  <a:schemeClr val="tx2"/>
                </a:solidFill>
              </a:rPr>
              <a:t>Includes – visit, write, call, care for, look after</a:t>
            </a:r>
            <a:br>
              <a:rPr lang="en-US" sz="3600" b="1" dirty="0">
                <a:solidFill>
                  <a:schemeClr val="tx2"/>
                </a:solidFill>
              </a:rPr>
            </a:br>
            <a:endParaRPr lang="en-US" sz="3600" b="1" dirty="0">
              <a:solidFill>
                <a:schemeClr val="tx2"/>
              </a:solidFill>
            </a:endParaRPr>
          </a:p>
          <a:p>
            <a:r>
              <a:rPr lang="en-US" sz="3600" b="1" dirty="0">
                <a:solidFill>
                  <a:schemeClr val="tx2"/>
                </a:solidFill>
              </a:rPr>
              <a:t>Includes – </a:t>
            </a:r>
          </a:p>
          <a:p>
            <a:pPr lvl="1"/>
            <a:r>
              <a:rPr lang="en-US" sz="3600" b="1" dirty="0">
                <a:solidFill>
                  <a:schemeClr val="tx2"/>
                </a:solidFill>
              </a:rPr>
              <a:t>how you speak about her</a:t>
            </a:r>
          </a:p>
          <a:p>
            <a:pPr lvl="1"/>
            <a:r>
              <a:rPr lang="en-US" sz="3600" b="1" dirty="0">
                <a:solidFill>
                  <a:schemeClr val="tx2"/>
                </a:solidFill>
              </a:rPr>
              <a:t>how you speak to her</a:t>
            </a:r>
          </a:p>
          <a:p>
            <a:pPr lvl="1"/>
            <a:r>
              <a:rPr lang="en-US" sz="3600" b="1" dirty="0">
                <a:solidFill>
                  <a:schemeClr val="tx2"/>
                </a:solidFill>
              </a:rPr>
              <a:t>how you treat her</a:t>
            </a:r>
          </a:p>
        </p:txBody>
      </p:sp>
    </p:spTree>
    <p:extLst>
      <p:ext uri="{BB962C8B-B14F-4D97-AF65-F5344CB8AC3E}">
        <p14:creationId xmlns:p14="http://schemas.microsoft.com/office/powerpoint/2010/main" val="698123812"/>
      </p:ext>
    </p:extLst>
  </p:cSld>
  <p:clrMapOvr>
    <a:masterClrMapping/>
  </p:clrMapOvr>
  <p:transition spd="slow">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tx2"/>
                </a:solidFill>
              </a:rPr>
              <a:t>Observations about this command - - -</a:t>
            </a:r>
            <a:br>
              <a:rPr lang="en-US" sz="4000" b="1" dirty="0">
                <a:solidFill>
                  <a:schemeClr val="tx2"/>
                </a:solidFill>
              </a:rPr>
            </a:br>
            <a:r>
              <a:rPr lang="en-US" sz="4000" b="1" dirty="0">
                <a:solidFill>
                  <a:schemeClr val="tx2"/>
                </a:solidFill>
              </a:rPr>
              <a:t>2 – Obedience is included</a:t>
            </a:r>
          </a:p>
        </p:txBody>
      </p:sp>
      <p:sp>
        <p:nvSpPr>
          <p:cNvPr id="3" name="Content Placeholder 2"/>
          <p:cNvSpPr>
            <a:spLocks noGrp="1"/>
          </p:cNvSpPr>
          <p:nvPr>
            <p:ph idx="1"/>
          </p:nvPr>
        </p:nvSpPr>
        <p:spPr/>
        <p:txBody>
          <a:bodyPr>
            <a:normAutofit/>
          </a:bodyPr>
          <a:lstStyle/>
          <a:p>
            <a:r>
              <a:rPr lang="en-US" sz="3600" b="1" dirty="0">
                <a:solidFill>
                  <a:schemeClr val="tx2"/>
                </a:solidFill>
              </a:rPr>
              <a:t>Children, obey your parents in the Lord, for this is right.  (Ephesians 6:1)</a:t>
            </a:r>
            <a:br>
              <a:rPr lang="en-US" sz="3600" b="1" dirty="0">
                <a:solidFill>
                  <a:schemeClr val="tx2"/>
                </a:solidFill>
              </a:rPr>
            </a:br>
            <a:endParaRPr lang="en-US" sz="3600" b="1" dirty="0">
              <a:solidFill>
                <a:schemeClr val="tx2"/>
              </a:solidFill>
            </a:endParaRPr>
          </a:p>
          <a:p>
            <a:r>
              <a:rPr lang="en-US" sz="3600" b="1" dirty="0">
                <a:solidFill>
                  <a:schemeClr val="tx2"/>
                </a:solidFill>
              </a:rPr>
              <a:t>Children do not naturally obey.</a:t>
            </a:r>
            <a:br>
              <a:rPr lang="en-US" sz="3600" b="1" dirty="0">
                <a:solidFill>
                  <a:schemeClr val="tx2"/>
                </a:solidFill>
              </a:rPr>
            </a:br>
            <a:endParaRPr lang="en-US" sz="3600" b="1" dirty="0">
              <a:solidFill>
                <a:schemeClr val="tx2"/>
              </a:solidFill>
            </a:endParaRPr>
          </a:p>
          <a:p>
            <a:r>
              <a:rPr lang="en-US" sz="3600" b="1" dirty="0">
                <a:solidFill>
                  <a:schemeClr val="tx2"/>
                </a:solidFill>
              </a:rPr>
              <a:t>They must be taught to obey.</a:t>
            </a:r>
          </a:p>
        </p:txBody>
      </p:sp>
    </p:spTree>
    <p:extLst>
      <p:ext uri="{BB962C8B-B14F-4D97-AF65-F5344CB8AC3E}">
        <p14:creationId xmlns:p14="http://schemas.microsoft.com/office/powerpoint/2010/main" val="3992308739"/>
      </p:ext>
    </p:extLst>
  </p:cSld>
  <p:clrMapOvr>
    <a:masterClrMapping/>
  </p:clrMapOvr>
  <p:transition spd="slow">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tx2"/>
                </a:solidFill>
              </a:rPr>
              <a:t>Observations about this command - - -</a:t>
            </a:r>
            <a:br>
              <a:rPr lang="en-US" sz="4000" b="1" dirty="0">
                <a:solidFill>
                  <a:schemeClr val="tx2"/>
                </a:solidFill>
              </a:rPr>
            </a:br>
            <a:r>
              <a:rPr lang="en-US" sz="4000" b="1" dirty="0">
                <a:solidFill>
                  <a:schemeClr val="tx2"/>
                </a:solidFill>
              </a:rPr>
              <a:t>3 – Giving Care</a:t>
            </a:r>
          </a:p>
        </p:txBody>
      </p:sp>
      <p:sp>
        <p:nvSpPr>
          <p:cNvPr id="3" name="Content Placeholder 2"/>
          <p:cNvSpPr>
            <a:spLocks noGrp="1"/>
          </p:cNvSpPr>
          <p:nvPr>
            <p:ph idx="1"/>
          </p:nvPr>
        </p:nvSpPr>
        <p:spPr/>
        <p:txBody>
          <a:bodyPr>
            <a:normAutofit lnSpcReduction="10000"/>
          </a:bodyPr>
          <a:lstStyle/>
          <a:p>
            <a:r>
              <a:rPr lang="en-US" sz="3500" b="1" dirty="0">
                <a:solidFill>
                  <a:schemeClr val="tx2"/>
                </a:solidFill>
              </a:rPr>
              <a:t>Listen to your father who begot you, And do not despise your mother when she is old.  (Proverbs 23:22)</a:t>
            </a:r>
          </a:p>
          <a:p>
            <a:r>
              <a:rPr lang="en-US" sz="3500" b="1" dirty="0">
                <a:solidFill>
                  <a:schemeClr val="tx2"/>
                </a:solidFill>
              </a:rPr>
              <a:t>But if anyone does not provide for his own, and especially for those of his household, he has denied the faith and is worse than an unbeliever.  (1Timothy 5:8)</a:t>
            </a:r>
          </a:p>
          <a:p>
            <a:r>
              <a:rPr lang="en-US" sz="3500" b="1" dirty="0">
                <a:solidFill>
                  <a:schemeClr val="tx2"/>
                </a:solidFill>
              </a:rPr>
              <a:t>NOTE: household = includes parents</a:t>
            </a:r>
          </a:p>
          <a:p>
            <a:endParaRPr lang="en-US" dirty="0"/>
          </a:p>
          <a:p>
            <a:endParaRPr lang="en-US" sz="3200" b="1" dirty="0">
              <a:solidFill>
                <a:schemeClr val="tx2"/>
              </a:solidFill>
            </a:endParaRPr>
          </a:p>
        </p:txBody>
      </p:sp>
    </p:spTree>
    <p:extLst>
      <p:ext uri="{BB962C8B-B14F-4D97-AF65-F5344CB8AC3E}">
        <p14:creationId xmlns:p14="http://schemas.microsoft.com/office/powerpoint/2010/main" val="2159467324"/>
      </p:ext>
    </p:extLst>
  </p:cSld>
  <p:clrMapOvr>
    <a:masterClrMapping/>
  </p:clrMapOvr>
  <p:transition spd="slow">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tx2"/>
                </a:solidFill>
              </a:rPr>
              <a:t>Observations about this command - - -</a:t>
            </a:r>
            <a:br>
              <a:rPr lang="en-US" sz="4000" b="1" dirty="0">
                <a:solidFill>
                  <a:schemeClr val="tx2"/>
                </a:solidFill>
              </a:rPr>
            </a:br>
            <a:r>
              <a:rPr lang="en-US" sz="4000" b="1" dirty="0">
                <a:solidFill>
                  <a:schemeClr val="tx2"/>
                </a:solidFill>
              </a:rPr>
              <a:t>3 – Giving Care</a:t>
            </a:r>
          </a:p>
        </p:txBody>
      </p:sp>
      <p:sp>
        <p:nvSpPr>
          <p:cNvPr id="3" name="Content Placeholder 2"/>
          <p:cNvSpPr>
            <a:spLocks noGrp="1"/>
          </p:cNvSpPr>
          <p:nvPr>
            <p:ph idx="1"/>
          </p:nvPr>
        </p:nvSpPr>
        <p:spPr/>
        <p:txBody>
          <a:bodyPr>
            <a:normAutofit/>
          </a:bodyPr>
          <a:lstStyle/>
          <a:p>
            <a:r>
              <a:rPr lang="en-US" sz="3500" b="1" dirty="0">
                <a:solidFill>
                  <a:schemeClr val="tx2"/>
                </a:solidFill>
              </a:rPr>
              <a:t>11 But you say, 'If a man says to his father or mother, "Whatever profit you might have received from me </a:t>
            </a:r>
            <a:r>
              <a:rPr lang="en-US" sz="3500" b="1" i="1" dirty="0">
                <a:solidFill>
                  <a:schemeClr val="tx2"/>
                </a:solidFill>
              </a:rPr>
              <a:t>is</a:t>
            </a:r>
            <a:r>
              <a:rPr lang="en-US" sz="3500" b="1" dirty="0">
                <a:solidFill>
                  <a:schemeClr val="tx2"/>
                </a:solidFill>
              </a:rPr>
              <a:t> Corban"—' (that is, a gift </a:t>
            </a:r>
            <a:r>
              <a:rPr lang="en-US" sz="3500" b="1" i="1" dirty="0">
                <a:solidFill>
                  <a:schemeClr val="tx2"/>
                </a:solidFill>
              </a:rPr>
              <a:t>to God</a:t>
            </a:r>
            <a:r>
              <a:rPr lang="en-US" sz="3500" b="1" dirty="0">
                <a:solidFill>
                  <a:schemeClr val="tx2"/>
                </a:solidFill>
              </a:rPr>
              <a:t>),  12 then you no longer let him do anything for his father or his mother,  13 making the word of God of no effect through your tradition which you have handed down. And many such things you do."  (</a:t>
            </a:r>
            <a:r>
              <a:rPr lang="en-US" sz="3500" b="1" dirty="0" err="1">
                <a:solidFill>
                  <a:schemeClr val="tx2"/>
                </a:solidFill>
              </a:rPr>
              <a:t>Mak</a:t>
            </a:r>
            <a:r>
              <a:rPr lang="en-US" sz="3500" b="1" dirty="0">
                <a:solidFill>
                  <a:schemeClr val="tx2"/>
                </a:solidFill>
              </a:rPr>
              <a:t> 7:11-13)</a:t>
            </a:r>
          </a:p>
          <a:p>
            <a:endParaRPr lang="en-US" dirty="0"/>
          </a:p>
          <a:p>
            <a:endParaRPr lang="en-US" sz="3200" b="1" dirty="0">
              <a:solidFill>
                <a:schemeClr val="tx2"/>
              </a:solidFill>
            </a:endParaRPr>
          </a:p>
        </p:txBody>
      </p:sp>
    </p:spTree>
    <p:extLst>
      <p:ext uri="{BB962C8B-B14F-4D97-AF65-F5344CB8AC3E}">
        <p14:creationId xmlns:p14="http://schemas.microsoft.com/office/powerpoint/2010/main" val="901760017"/>
      </p:ext>
    </p:extLst>
  </p:cSld>
  <p:clrMapOvr>
    <a:masterClrMapping/>
  </p:clrMapOvr>
  <p:transition spd="slow">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tx2"/>
                </a:solidFill>
              </a:rPr>
              <a:t>Observations about this command - - -</a:t>
            </a:r>
            <a:br>
              <a:rPr lang="en-US" sz="4000" b="1" dirty="0">
                <a:solidFill>
                  <a:schemeClr val="tx2"/>
                </a:solidFill>
              </a:rPr>
            </a:br>
            <a:r>
              <a:rPr lang="en-US" sz="4000" b="1" dirty="0">
                <a:solidFill>
                  <a:schemeClr val="tx2"/>
                </a:solidFill>
              </a:rPr>
              <a:t>4 – Showing Love</a:t>
            </a:r>
          </a:p>
        </p:txBody>
      </p:sp>
      <p:sp>
        <p:nvSpPr>
          <p:cNvPr id="3" name="Content Placeholder 2"/>
          <p:cNvSpPr>
            <a:spLocks noGrp="1"/>
          </p:cNvSpPr>
          <p:nvPr>
            <p:ph idx="1"/>
          </p:nvPr>
        </p:nvSpPr>
        <p:spPr/>
        <p:txBody>
          <a:bodyPr>
            <a:normAutofit/>
          </a:bodyPr>
          <a:lstStyle/>
          <a:p>
            <a:r>
              <a:rPr lang="en-US" sz="3600" b="1" dirty="0">
                <a:solidFill>
                  <a:schemeClr val="tx2"/>
                </a:solidFill>
              </a:rPr>
              <a:t>A wise son makes a father glad, But a foolish man despises his mother.  (Proverbs 15:20)</a:t>
            </a:r>
          </a:p>
          <a:p>
            <a:endParaRPr lang="en-US" sz="3600" b="1" dirty="0">
              <a:solidFill>
                <a:schemeClr val="tx2"/>
              </a:solidFill>
            </a:endParaRPr>
          </a:p>
          <a:p>
            <a:r>
              <a:rPr lang="en-US" sz="3600" b="1" dirty="0">
                <a:solidFill>
                  <a:schemeClr val="tx2"/>
                </a:solidFill>
              </a:rPr>
              <a:t>Love is not just saying it</a:t>
            </a:r>
            <a:br>
              <a:rPr lang="en-US" sz="3600" b="1" dirty="0">
                <a:solidFill>
                  <a:schemeClr val="tx2"/>
                </a:solidFill>
              </a:rPr>
            </a:br>
            <a:endParaRPr lang="en-US" sz="3600" b="1" dirty="0">
              <a:solidFill>
                <a:schemeClr val="tx2"/>
              </a:solidFill>
            </a:endParaRPr>
          </a:p>
          <a:p>
            <a:r>
              <a:rPr lang="en-US" sz="3600" b="1" dirty="0">
                <a:solidFill>
                  <a:schemeClr val="tx2"/>
                </a:solidFill>
              </a:rPr>
              <a:t>Love is seen in our action (how we treat them)</a:t>
            </a:r>
          </a:p>
        </p:txBody>
      </p:sp>
    </p:spTree>
    <p:extLst>
      <p:ext uri="{BB962C8B-B14F-4D97-AF65-F5344CB8AC3E}">
        <p14:creationId xmlns:p14="http://schemas.microsoft.com/office/powerpoint/2010/main" val="630223025"/>
      </p:ext>
    </p:extLst>
  </p:cSld>
  <p:clrMapOvr>
    <a:masterClrMapping/>
  </p:clrMapOvr>
  <p:transition spd="slow">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tx2"/>
                </a:solidFill>
              </a:rPr>
              <a:t>Observations about this command - - -</a:t>
            </a:r>
            <a:br>
              <a:rPr lang="en-US" sz="4000" b="1" dirty="0">
                <a:solidFill>
                  <a:schemeClr val="tx2"/>
                </a:solidFill>
              </a:rPr>
            </a:br>
            <a:r>
              <a:rPr lang="en-US" sz="4000" b="1" dirty="0">
                <a:solidFill>
                  <a:schemeClr val="tx2"/>
                </a:solidFill>
              </a:rPr>
              <a:t>5 – Manner of Life</a:t>
            </a:r>
          </a:p>
        </p:txBody>
      </p:sp>
      <p:sp>
        <p:nvSpPr>
          <p:cNvPr id="3" name="Content Placeholder 2"/>
          <p:cNvSpPr>
            <a:spLocks noGrp="1"/>
          </p:cNvSpPr>
          <p:nvPr>
            <p:ph idx="1"/>
          </p:nvPr>
        </p:nvSpPr>
        <p:spPr/>
        <p:txBody>
          <a:bodyPr>
            <a:noAutofit/>
          </a:bodyPr>
          <a:lstStyle/>
          <a:p>
            <a:r>
              <a:rPr lang="en-US" sz="3600" b="1" dirty="0">
                <a:solidFill>
                  <a:schemeClr val="tx2"/>
                </a:solidFill>
              </a:rPr>
              <a:t>Honor them by how you live your life</a:t>
            </a:r>
            <a:br>
              <a:rPr lang="en-US" sz="3600" b="1" dirty="0">
                <a:solidFill>
                  <a:schemeClr val="tx2"/>
                </a:solidFill>
              </a:rPr>
            </a:br>
            <a:endParaRPr lang="en-US" sz="3600" b="1" dirty="0">
              <a:solidFill>
                <a:schemeClr val="tx2"/>
              </a:solidFill>
            </a:endParaRPr>
          </a:p>
          <a:p>
            <a:r>
              <a:rPr lang="en-US" sz="3600" b="1" dirty="0">
                <a:solidFill>
                  <a:schemeClr val="tx2"/>
                </a:solidFill>
              </a:rPr>
              <a:t>Only let your conduct be worthy of the gospel of Christ, so that whether I come and see you or am absent, I may hear of your affairs, that you stand fast in one spirit, with one mind striving together for the faith of the gospel,  (Philippians 1:27)</a:t>
            </a:r>
          </a:p>
        </p:txBody>
      </p:sp>
    </p:spTree>
    <p:extLst>
      <p:ext uri="{BB962C8B-B14F-4D97-AF65-F5344CB8AC3E}">
        <p14:creationId xmlns:p14="http://schemas.microsoft.com/office/powerpoint/2010/main" val="2130124758"/>
      </p:ext>
    </p:extLst>
  </p:cSld>
  <p:clrMapOvr>
    <a:masterClrMapping/>
  </p:clrMapOvr>
  <p:transition spd="slow">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tx2"/>
                </a:solidFill>
              </a:rPr>
              <a:t>Observations about this command - - -</a:t>
            </a:r>
            <a:br>
              <a:rPr lang="en-US" sz="4000" b="1" dirty="0">
                <a:solidFill>
                  <a:schemeClr val="tx2"/>
                </a:solidFill>
              </a:rPr>
            </a:br>
            <a:r>
              <a:rPr lang="en-US" sz="4000" b="1" dirty="0">
                <a:solidFill>
                  <a:schemeClr val="tx2"/>
                </a:solidFill>
              </a:rPr>
              <a:t>5 – Manner of Life</a:t>
            </a:r>
          </a:p>
        </p:txBody>
      </p:sp>
      <p:sp>
        <p:nvSpPr>
          <p:cNvPr id="3" name="Content Placeholder 2"/>
          <p:cNvSpPr>
            <a:spLocks noGrp="1"/>
          </p:cNvSpPr>
          <p:nvPr>
            <p:ph idx="1"/>
          </p:nvPr>
        </p:nvSpPr>
        <p:spPr/>
        <p:txBody>
          <a:bodyPr>
            <a:normAutofit/>
          </a:bodyPr>
          <a:lstStyle/>
          <a:p>
            <a:r>
              <a:rPr lang="en-US" sz="4000" b="1" dirty="0">
                <a:solidFill>
                  <a:schemeClr val="tx2"/>
                </a:solidFill>
              </a:rPr>
              <a:t>Honor them by how you live your life</a:t>
            </a:r>
            <a:br>
              <a:rPr lang="en-US" sz="4000" b="1" dirty="0">
                <a:solidFill>
                  <a:schemeClr val="tx2"/>
                </a:solidFill>
              </a:rPr>
            </a:br>
            <a:br>
              <a:rPr lang="en-US" sz="4000" b="1" dirty="0">
                <a:solidFill>
                  <a:schemeClr val="tx2"/>
                </a:solidFill>
              </a:rPr>
            </a:br>
            <a:endParaRPr lang="en-US" sz="4000" b="1" dirty="0">
              <a:solidFill>
                <a:schemeClr val="tx2"/>
              </a:solidFill>
            </a:endParaRPr>
          </a:p>
          <a:p>
            <a:r>
              <a:rPr lang="en-US" sz="4000" b="1" dirty="0">
                <a:solidFill>
                  <a:schemeClr val="tx2"/>
                </a:solidFill>
              </a:rPr>
              <a:t>It is up to YOU to carry forward to the next generation the values you learned</a:t>
            </a:r>
          </a:p>
        </p:txBody>
      </p:sp>
    </p:spTree>
    <p:extLst>
      <p:ext uri="{BB962C8B-B14F-4D97-AF65-F5344CB8AC3E}">
        <p14:creationId xmlns:p14="http://schemas.microsoft.com/office/powerpoint/2010/main" val="2009612773"/>
      </p:ext>
    </p:extLst>
  </p:cSld>
  <p:clrMapOvr>
    <a:masterClrMapping/>
  </p:clrMapOvr>
  <p:transition spd="slow">
    <p:dissolve/>
  </p:transition>
</p:sld>
</file>

<file path=ppt/theme/theme1.xml><?xml version="1.0" encoding="utf-8"?>
<a:theme xmlns:a="http://schemas.openxmlformats.org/drawingml/2006/main" name="Cherry Blossom 16x9">
  <a:themeElements>
    <a:clrScheme name="CherryBlossom">
      <a:dk1>
        <a:srgbClr val="595959"/>
      </a:dk1>
      <a:lt1>
        <a:sysClr val="window" lastClr="FFFFFF"/>
      </a:lt1>
      <a:dk2>
        <a:srgbClr val="000000"/>
      </a:dk2>
      <a:lt2>
        <a:srgbClr val="F6F7E4"/>
      </a:lt2>
      <a:accent1>
        <a:srgbClr val="C44475"/>
      </a:accent1>
      <a:accent2>
        <a:srgbClr val="FA906A"/>
      </a:accent2>
      <a:accent3>
        <a:srgbClr val="FCB268"/>
      </a:accent3>
      <a:accent4>
        <a:srgbClr val="DB6B70"/>
      </a:accent4>
      <a:accent5>
        <a:srgbClr val="D680A5"/>
      </a:accent5>
      <a:accent6>
        <a:srgbClr val="BA7362"/>
      </a:accent6>
      <a:hlink>
        <a:srgbClr val="DB6B70"/>
      </a:hlink>
      <a:folHlink>
        <a:srgbClr val="969696"/>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0001117.potx" id="{A8D831F9-2DA4-4700-B230-431725864604}" vid="{ED9A2A59-32A4-4461-8593-D9E87F204B18}"/>
    </a:ext>
  </a:extLst>
</a:theme>
</file>

<file path=ppt/theme/theme2.xml><?xml version="1.0" encoding="utf-8"?>
<a:theme xmlns:a="http://schemas.openxmlformats.org/drawingml/2006/main" name="Office Theme">
  <a:themeElements>
    <a:clrScheme name="CherryBlossom">
      <a:dk1>
        <a:srgbClr val="595959"/>
      </a:dk1>
      <a:lt1>
        <a:sysClr val="window" lastClr="FFFFFF"/>
      </a:lt1>
      <a:dk2>
        <a:srgbClr val="000000"/>
      </a:dk2>
      <a:lt2>
        <a:srgbClr val="F6F7E4"/>
      </a:lt2>
      <a:accent1>
        <a:srgbClr val="C44475"/>
      </a:accent1>
      <a:accent2>
        <a:srgbClr val="FA906A"/>
      </a:accent2>
      <a:accent3>
        <a:srgbClr val="FCB268"/>
      </a:accent3>
      <a:accent4>
        <a:srgbClr val="DB6B70"/>
      </a:accent4>
      <a:accent5>
        <a:srgbClr val="D680A5"/>
      </a:accent5>
      <a:accent6>
        <a:srgbClr val="BA7362"/>
      </a:accent6>
      <a:hlink>
        <a:srgbClr val="DB6B70"/>
      </a:hlink>
      <a:folHlink>
        <a:srgbClr val="969696"/>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erryBlossom">
      <a:dk1>
        <a:srgbClr val="595959"/>
      </a:dk1>
      <a:lt1>
        <a:sysClr val="window" lastClr="FFFFFF"/>
      </a:lt1>
      <a:dk2>
        <a:srgbClr val="000000"/>
      </a:dk2>
      <a:lt2>
        <a:srgbClr val="F6F7E4"/>
      </a:lt2>
      <a:accent1>
        <a:srgbClr val="C44475"/>
      </a:accent1>
      <a:accent2>
        <a:srgbClr val="FA906A"/>
      </a:accent2>
      <a:accent3>
        <a:srgbClr val="FCB268"/>
      </a:accent3>
      <a:accent4>
        <a:srgbClr val="DB6B70"/>
      </a:accent4>
      <a:accent5>
        <a:srgbClr val="D680A5"/>
      </a:accent5>
      <a:accent6>
        <a:srgbClr val="BA7362"/>
      </a:accent6>
      <a:hlink>
        <a:srgbClr val="DB6B70"/>
      </a:hlink>
      <a:folHlink>
        <a:srgbClr val="969696"/>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Cherry blossom nature presentation (widescreen)</Template>
  <TotalTime>45</TotalTime>
  <Words>297</Words>
  <Application>Microsoft Office PowerPoint</Application>
  <PresentationFormat>Widescreen</PresentationFormat>
  <Paragraphs>37</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Cambria</vt:lpstr>
      <vt:lpstr>Cherry Blossom 16x9</vt:lpstr>
      <vt:lpstr>Why Do We Honor Mothers?</vt:lpstr>
      <vt:lpstr>Background</vt:lpstr>
      <vt:lpstr>Observations about this command - - - 1 – The meaning of honoring mother</vt:lpstr>
      <vt:lpstr>Observations about this command - - - 2 – Obedience is included</vt:lpstr>
      <vt:lpstr>Observations about this command - - - 3 – Giving Care</vt:lpstr>
      <vt:lpstr>Observations about this command - - - 3 – Giving Care</vt:lpstr>
      <vt:lpstr>Observations about this command - - - 4 – Showing Love</vt:lpstr>
      <vt:lpstr>Observations about this command - - - 5 – Manner of Life</vt:lpstr>
      <vt:lpstr>Observations about this command - - - 5 – Manner of Life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We Honor Mothers?</dc:title>
  <dc:creator>Manly Luscommbe</dc:creator>
  <cp:lastModifiedBy>Manly Luscommbe</cp:lastModifiedBy>
  <cp:revision>7</cp:revision>
  <dcterms:created xsi:type="dcterms:W3CDTF">2019-03-01T00:01:39Z</dcterms:created>
  <dcterms:modified xsi:type="dcterms:W3CDTF">2019-03-01T00:46:45Z</dcterms:modified>
</cp:coreProperties>
</file>