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688AC1-AA94-4422-A7FE-E0570AA7F543}" v="9" dt="2023-10-14T22:16:59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DB688AC1-AA94-4422-A7FE-E0570AA7F543}"/>
    <pc:docChg chg="custSel addSld modSld modMainMaster">
      <pc:chgData name="Account Update" userId="d66a401e1e7a39bf" providerId="LiveId" clId="{DB688AC1-AA94-4422-A7FE-E0570AA7F543}" dt="2023-10-14T22:16:59.157" v="107"/>
      <pc:docMkLst>
        <pc:docMk/>
      </pc:docMkLst>
      <pc:sldChg chg="addSp modSp mod modTransition">
        <pc:chgData name="Account Update" userId="d66a401e1e7a39bf" providerId="LiveId" clId="{DB688AC1-AA94-4422-A7FE-E0570AA7F543}" dt="2023-10-14T22:16:59.157" v="107"/>
        <pc:sldMkLst>
          <pc:docMk/>
          <pc:sldMk cId="1763760543" sldId="256"/>
        </pc:sldMkLst>
        <pc:spChg chg="mod">
          <ac:chgData name="Account Update" userId="d66a401e1e7a39bf" providerId="LiveId" clId="{DB688AC1-AA94-4422-A7FE-E0570AA7F543}" dt="2023-10-14T22:15:10.552" v="102" actId="1076"/>
          <ac:spMkLst>
            <pc:docMk/>
            <pc:sldMk cId="1763760543" sldId="256"/>
            <ac:spMk id="2" creationId="{92606119-648A-EB92-78BA-404F64336E8B}"/>
          </ac:spMkLst>
        </pc:spChg>
        <pc:spChg chg="mod">
          <ac:chgData name="Account Update" userId="d66a401e1e7a39bf" providerId="LiveId" clId="{DB688AC1-AA94-4422-A7FE-E0570AA7F543}" dt="2023-10-14T22:15:29.376" v="103" actId="1076"/>
          <ac:spMkLst>
            <pc:docMk/>
            <pc:sldMk cId="1763760543" sldId="256"/>
            <ac:spMk id="3" creationId="{AF1D1360-0E97-BA61-260A-7B2389254171}"/>
          </ac:spMkLst>
        </pc:spChg>
        <pc:picChg chg="add mod">
          <ac:chgData name="Account Update" userId="d66a401e1e7a39bf" providerId="LiveId" clId="{DB688AC1-AA94-4422-A7FE-E0570AA7F543}" dt="2023-10-14T22:15:47.270" v="105" actId="1076"/>
          <ac:picMkLst>
            <pc:docMk/>
            <pc:sldMk cId="1763760543" sldId="256"/>
            <ac:picMk id="1026" creationId="{83C4DDEF-3552-A788-7B2F-6F474EA39398}"/>
          </ac:picMkLst>
        </pc:picChg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45806754" sldId="257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2575134953" sldId="258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3079733331" sldId="259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3028165810" sldId="260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4259145442" sldId="261"/>
        </pc:sldMkLst>
      </pc:sldChg>
      <pc:sldChg chg="modSp mod modTransition">
        <pc:chgData name="Account Update" userId="d66a401e1e7a39bf" providerId="LiveId" clId="{DB688AC1-AA94-4422-A7FE-E0570AA7F543}" dt="2023-10-14T22:16:59.157" v="107"/>
        <pc:sldMkLst>
          <pc:docMk/>
          <pc:sldMk cId="2759166176" sldId="262"/>
        </pc:sldMkLst>
        <pc:spChg chg="mod">
          <ac:chgData name="Account Update" userId="d66a401e1e7a39bf" providerId="LiveId" clId="{DB688AC1-AA94-4422-A7FE-E0570AA7F543}" dt="2023-10-14T22:10:34.598" v="87" actId="6549"/>
          <ac:spMkLst>
            <pc:docMk/>
            <pc:sldMk cId="2759166176" sldId="262"/>
            <ac:spMk id="3" creationId="{48D4434D-88DB-D11F-28C2-F21DC150D2AF}"/>
          </ac:spMkLst>
        </pc:spChg>
      </pc:sldChg>
      <pc:sldChg chg="modSp mod modTransition">
        <pc:chgData name="Account Update" userId="d66a401e1e7a39bf" providerId="LiveId" clId="{DB688AC1-AA94-4422-A7FE-E0570AA7F543}" dt="2023-10-14T22:16:59.157" v="107"/>
        <pc:sldMkLst>
          <pc:docMk/>
          <pc:sldMk cId="3218346754" sldId="263"/>
        </pc:sldMkLst>
        <pc:spChg chg="mod">
          <ac:chgData name="Account Update" userId="d66a401e1e7a39bf" providerId="LiveId" clId="{DB688AC1-AA94-4422-A7FE-E0570AA7F543}" dt="2023-10-14T22:11:01.311" v="88" actId="20577"/>
          <ac:spMkLst>
            <pc:docMk/>
            <pc:sldMk cId="3218346754" sldId="263"/>
            <ac:spMk id="3" creationId="{48D4434D-88DB-D11F-28C2-F21DC150D2AF}"/>
          </ac:spMkLst>
        </pc:spChg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4236267781" sldId="264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3086016055" sldId="265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227793368" sldId="266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4051110470" sldId="267"/>
        </pc:sldMkLst>
      </pc:sldChg>
      <pc:sldChg chg="modTransition">
        <pc:chgData name="Account Update" userId="d66a401e1e7a39bf" providerId="LiveId" clId="{DB688AC1-AA94-4422-A7FE-E0570AA7F543}" dt="2023-10-14T22:16:59.157" v="107"/>
        <pc:sldMkLst>
          <pc:docMk/>
          <pc:sldMk cId="2034254891" sldId="268"/>
        </pc:sldMkLst>
      </pc:sldChg>
      <pc:sldChg chg="modSp mod modTransition">
        <pc:chgData name="Account Update" userId="d66a401e1e7a39bf" providerId="LiveId" clId="{DB688AC1-AA94-4422-A7FE-E0570AA7F543}" dt="2023-10-14T22:16:59.157" v="107"/>
        <pc:sldMkLst>
          <pc:docMk/>
          <pc:sldMk cId="4043425652" sldId="269"/>
        </pc:sldMkLst>
        <pc:spChg chg="mod">
          <ac:chgData name="Account Update" userId="d66a401e1e7a39bf" providerId="LiveId" clId="{DB688AC1-AA94-4422-A7FE-E0570AA7F543}" dt="2023-10-14T22:05:07.635" v="37" actId="255"/>
          <ac:spMkLst>
            <pc:docMk/>
            <pc:sldMk cId="4043425652" sldId="269"/>
            <ac:spMk id="3" creationId="{48D4434D-88DB-D11F-28C2-F21DC150D2AF}"/>
          </ac:spMkLst>
        </pc:spChg>
      </pc:sldChg>
      <pc:sldChg chg="modSp add mod modTransition">
        <pc:chgData name="Account Update" userId="d66a401e1e7a39bf" providerId="LiveId" clId="{DB688AC1-AA94-4422-A7FE-E0570AA7F543}" dt="2023-10-14T22:16:59.157" v="107"/>
        <pc:sldMkLst>
          <pc:docMk/>
          <pc:sldMk cId="1093221911" sldId="270"/>
        </pc:sldMkLst>
        <pc:spChg chg="mod">
          <ac:chgData name="Account Update" userId="d66a401e1e7a39bf" providerId="LiveId" clId="{DB688AC1-AA94-4422-A7FE-E0570AA7F543}" dt="2023-10-14T22:06:10.376" v="82" actId="20577"/>
          <ac:spMkLst>
            <pc:docMk/>
            <pc:sldMk cId="1093221911" sldId="270"/>
            <ac:spMk id="2" creationId="{48EE11DE-9943-2203-F86D-D0405CE16722}"/>
          </ac:spMkLst>
        </pc:spChg>
        <pc:spChg chg="mod">
          <ac:chgData name="Account Update" userId="d66a401e1e7a39bf" providerId="LiveId" clId="{DB688AC1-AA94-4422-A7FE-E0570AA7F543}" dt="2023-10-14T22:07:11.731" v="86" actId="14100"/>
          <ac:spMkLst>
            <pc:docMk/>
            <pc:sldMk cId="1093221911" sldId="270"/>
            <ac:spMk id="3" creationId="{48D4434D-88DB-D11F-28C2-F21DC150D2AF}"/>
          </ac:spMkLst>
        </pc:spChg>
      </pc:sldChg>
      <pc:sldMasterChg chg="modTransition modSldLayout">
        <pc:chgData name="Account Update" userId="d66a401e1e7a39bf" providerId="LiveId" clId="{DB688AC1-AA94-4422-A7FE-E0570AA7F543}" dt="2023-10-14T22:16:59.157" v="107"/>
        <pc:sldMasterMkLst>
          <pc:docMk/>
          <pc:sldMasterMk cId="2410817168" sldId="2147483648"/>
        </pc:sldMasterMkLst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2523144434" sldId="2147483649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1411243757" sldId="2147483650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1739509834" sldId="2147483651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639797043" sldId="2147483652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3696855881" sldId="2147483653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1937797182" sldId="2147483654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3482470460" sldId="2147483655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3600820201" sldId="2147483656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2435390853" sldId="2147483657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1248562168" sldId="2147483658"/>
          </pc:sldLayoutMkLst>
        </pc:sldLayoutChg>
        <pc:sldLayoutChg chg="modTransition">
          <pc:chgData name="Account Update" userId="d66a401e1e7a39bf" providerId="LiveId" clId="{DB688AC1-AA94-4422-A7FE-E0570AA7F543}" dt="2023-10-14T22:16:59.157" v="107"/>
          <pc:sldLayoutMkLst>
            <pc:docMk/>
            <pc:sldMasterMk cId="2410817168" sldId="2147483648"/>
            <pc:sldLayoutMk cId="15114003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B6F9-7E01-73D5-66EC-1068E069F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494EB-6128-E914-2961-CE5D4F7C9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71EA0-91BA-8B22-A68F-D3C0772E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EFC5A-DDDD-C952-2948-F3FB2E97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4CA60-7101-F968-A393-393C4411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4434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66A2C-7D18-465A-6099-FFC9B3BD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1FCAE-F5DF-95C0-1BDF-6938837A5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EDCB2-2BFD-E20F-01CA-D396C923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7CFA4-A5CF-9709-A106-C80784AA0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CD3D0-EDA9-0988-4BA3-7E018DAC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62168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163FE2-147B-3DD9-802D-EF98DA8B7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A42AE-E561-707C-EA49-0C57D23F3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DF475-419D-C13B-8204-502BDCC5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2FD0A-957A-65CA-7455-5FAD774E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360E-CA92-92E9-DB31-57214218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0030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C4E8-E489-DB3C-C351-9EF7189B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55227-9ACE-030F-4666-2FCC80547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3729B-9303-63A7-4AF8-E5ADD92A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57A0E-25C6-3D7D-6491-12AE5338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2C829-F98A-6890-E41C-A13DE11A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4375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568BB-1B5A-CE12-D594-E4C1A8FBA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01A9F-99F9-8C8A-722A-C39273983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365AE-FC96-3631-DB89-797B0A86D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82919-6953-486F-886C-D56161D8F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A01A1-8FF1-DE08-FB70-C169AD85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0983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450AE-F36D-1EDD-D4C3-9EC356A8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3471F-301F-F134-2029-38B27BB88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928B4-6A12-F64B-80FE-587F24F0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CFA0D-0F14-6627-265C-A643104B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23B60-F9E5-2263-39BA-949999AF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9E814-5A9D-FB77-E9D4-420E1124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9704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71D11-1A47-1B65-D045-9D548E2E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63AA3-9594-DE51-4CCC-8A19DF5AF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15F42-62A6-2AD2-DE12-FD3E68320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478FE-B5A9-7DFE-BF1E-B1B7E7209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728B6-F967-6DCC-6BA7-B069ECC10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DA6EBC-C975-DAEE-D3C0-233C242D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D3523-73C5-3948-F97A-E06A6D479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88F240-74A1-2F2D-AE67-954402A37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5588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B841B-3300-A5FC-896F-B55FA388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898F23-7494-4773-8B6C-45D30985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377B8-5B75-4529-CB6C-49E4C3E0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05316-B4D1-E596-9879-77D6BA40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971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C7B05-6741-24B1-F518-54FA680E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2B63B7-C566-9F6C-4393-0DEF180C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06693-B250-72C8-356F-8C61EC97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7046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CA21D-D9D2-C2D1-89BE-2E76C99D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AA48E-AAF1-E1BE-6425-D81611779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90FF0-6978-FAB1-C47D-837D49356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63F9E-3B5A-4B67-9484-963BE0C27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7F30D-D3EA-A103-8567-8B465955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B3C11-E89D-770F-30B4-C5F51BAB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2020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86B7-ADAF-22F6-5938-691DDF25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4D152-B18D-64EE-9D82-E1BC8BD6D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18184-6DA6-565D-D00A-41FFFC3A7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F03FD-3546-29F9-D681-B74392BDC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C7AD7-EFF1-681C-53BB-6D35FA13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6D35-38C1-57BB-F9B8-6EB75DD0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0853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69FDF-5258-7F9A-E3C2-A3E50F3F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CCE58-D44A-8936-B30F-43AACDE4D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A07F6-1537-ADDB-E9B0-91E9831DF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4D89-101A-4004-9F0F-8B081B909D96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BB01A-D472-AB03-066A-12EEA936D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30AA8-9241-516B-EAD9-16303D9DB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6522F-E9E7-4649-ABF2-1C56AE52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1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06119-648A-EB92-78BA-404F64336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891" y="3562710"/>
            <a:ext cx="9144000" cy="939291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Moses’ Faithful Choices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D1360-0E97-BA61-260A-7B2389254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8429"/>
            <a:ext cx="9144000" cy="150962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Hebrews 11:24-29</a:t>
            </a:r>
          </a:p>
          <a:p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rgbClr val="FFFF00"/>
                </a:solidFill>
              </a:rPr>
              <a:t>Part of the “Faith Series”</a:t>
            </a:r>
          </a:p>
        </p:txBody>
      </p:sp>
      <p:pic>
        <p:nvPicPr>
          <p:cNvPr id="1026" name="Picture 2" descr="Image result for choices">
            <a:extLst>
              <a:ext uri="{FF2B5EF4-FFF2-40B4-BE49-F238E27FC236}">
                <a16:creationId xmlns:a16="http://schemas.microsoft.com/office/drawing/2014/main" id="{83C4DDEF-3552-A788-7B2F-6F474EA39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733" y="224797"/>
            <a:ext cx="4654534" cy="333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760543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ACCEPTED some unpleasant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ctr" rtl="0"/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Suffer Affliction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11:25)  </a:t>
            </a:r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choosing rather to suffer affliction 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with the people of God than to enjoy the passing pleasures of sin,</a:t>
            </a: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16055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ACCEPTED some unpleasant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ctr" rtl="0"/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Suffer Affliction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11:25)  </a:t>
            </a:r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choosing rather to suffer affliction 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with the people of God than to enjoy the passing pleasures of sin,</a:t>
            </a:r>
          </a:p>
          <a:p>
            <a:pPr marR="0" algn="ctr" rtl="0"/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Reproach</a:t>
            </a: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11:26)  esteeming </a:t>
            </a:r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the reproach of Christ 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greater riches than the treasures in Egypt; for he looked to the reward.</a:t>
            </a: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3368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ACCEPTED some unpleasant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ctr" rtl="0"/>
            <a:r>
              <a:rPr lang="en-US" sz="3200" b="0" i="0" u="sng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Suffer Affliction and Reproach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(1Pe 4:14)  If you are reproached for the name of Christ, blessed </a:t>
            </a:r>
            <a:r>
              <a:rPr lang="en-US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are you,</a:t>
            </a:r>
            <a:r>
              <a:rPr lang="en-US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for the Spirit of glory and of God rests upon you. On their part He is blasphemed, but on your part He is glorified.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(1Pe 4:15)  But let none of you suffer as a murderer, a thief, an evildoer, or as a busybody in other people's matters.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(1Pe 4:16)  Yet if </a:t>
            </a:r>
            <a:r>
              <a:rPr lang="en-US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anyone suffers</a:t>
            </a:r>
            <a:r>
              <a:rPr lang="en-US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as a Christian, let him not be ashamed, but let him glorify God in this matter.</a:t>
            </a:r>
          </a:p>
          <a:p>
            <a:pPr marR="0" algn="l" rtl="0"/>
            <a:endParaRPr lang="en-US" sz="180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rgbClr val="21828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10470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was MOTIVATED by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endParaRPr lang="en-US" sz="32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He refused to serve the visible gods of Egypt</a:t>
            </a:r>
          </a:p>
          <a:p>
            <a:pPr marR="0" algn="l" rtl="0"/>
            <a:endParaRPr lang="en-US" sz="32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He chose to serve the invisible God.</a:t>
            </a:r>
          </a:p>
          <a:p>
            <a:pPr marR="0" algn="l" rtl="0"/>
            <a:endParaRPr lang="en-US" sz="32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11:27)  By faith he forsook Egypt, not fearing the wrath of the king; for he endured as seeing Him who is invisible.</a:t>
            </a:r>
            <a:endParaRPr lang="en-US" sz="32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25489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was MOTIVATED by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He sacrificed </a:t>
            </a: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11:28)  By faith he kept the Passover and the sprinkling of blood, lest he who destroyed the firstborn should touch them.</a:t>
            </a:r>
          </a:p>
          <a:p>
            <a:pPr marR="0" algn="l" rtl="0"/>
            <a:endParaRPr lang="en-US" sz="32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led fearful people</a:t>
            </a: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11:29)  By faith they passed through the Red Sea as by dry </a:t>
            </a:r>
            <a:r>
              <a:rPr lang="en-US" sz="32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land, whereas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Egyptians, attempting </a:t>
            </a:r>
            <a:r>
              <a:rPr lang="en-US" sz="32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to do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so, were drowned.</a:t>
            </a:r>
          </a:p>
        </p:txBody>
      </p:sp>
    </p:spTree>
    <p:extLst>
      <p:ext uri="{BB962C8B-B14F-4D97-AF65-F5344CB8AC3E}">
        <p14:creationId xmlns:p14="http://schemas.microsoft.com/office/powerpoint/2010/main" val="4043425652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Our Eternal Destiny – Result of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2317"/>
            <a:ext cx="10515600" cy="4244646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(Mat 7:13)  "Enter by the narrow gate; for wide </a:t>
            </a:r>
            <a:r>
              <a:rPr lang="en-US" sz="40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is</a:t>
            </a:r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gate and broad </a:t>
            </a:r>
            <a:r>
              <a:rPr lang="en-US" sz="40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is</a:t>
            </a:r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way that leads to destruction, and there are many who go in by it.</a:t>
            </a:r>
          </a:p>
          <a:p>
            <a:pPr marR="0" algn="l" rtl="0"/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(Mat 7:14)  Because narrow </a:t>
            </a:r>
            <a:r>
              <a:rPr lang="en-US" sz="40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is</a:t>
            </a:r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gate and difficult </a:t>
            </a:r>
            <a:r>
              <a:rPr lang="en-US" sz="40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is</a:t>
            </a:r>
            <a:r>
              <a:rPr lang="en-US" sz="40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way which leads to life, and there are few who find it.</a:t>
            </a:r>
          </a:p>
        </p:txBody>
      </p:sp>
    </p:spTree>
    <p:extLst>
      <p:ext uri="{BB962C8B-B14F-4D97-AF65-F5344CB8AC3E}">
        <p14:creationId xmlns:p14="http://schemas.microsoft.com/office/powerpoint/2010/main" val="109322191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D989E-54F6-6699-ABE8-B99819B4E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7AE67-DA19-4BC8-6FB5-F7F883E7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know more about Moses than most OT people.</a:t>
            </a:r>
          </a:p>
          <a:p>
            <a:r>
              <a:rPr lang="en-US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But, this lesson is not about the birth of Moses, or his call to free Israel, or his leadership through the wilderness. </a:t>
            </a:r>
          </a:p>
          <a:p>
            <a:endParaRPr lang="en-US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want to focus on the Choices that Moses made because of his faith.</a:t>
            </a:r>
          </a:p>
        </p:txBody>
      </p:sp>
    </p:spTree>
    <p:extLst>
      <p:ext uri="{BB962C8B-B14F-4D97-AF65-F5344CB8AC3E}">
        <p14:creationId xmlns:p14="http://schemas.microsoft.com/office/powerpoint/2010/main" val="307973333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Hebrews 11:24-29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11:24)  By faith Moses, when he became of age, refused to be called the son of Pharaoh's daughter,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11:25)  choosing rather to suffer affliction with the people of God than to enjoy the passing pleasures of sin,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11:26)  esteeming the reproach of Christ greater riches than the treasures in Egypt; for he looked to the reward.</a:t>
            </a:r>
          </a:p>
        </p:txBody>
      </p:sp>
    </p:spTree>
    <p:extLst>
      <p:ext uri="{BB962C8B-B14F-4D97-AF65-F5344CB8AC3E}">
        <p14:creationId xmlns:p14="http://schemas.microsoft.com/office/powerpoint/2010/main" val="4580675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Hebrews 11:24-29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11:27)  By faith he forsook Egypt, not fearing the wrath of the king; for he endured as seeing Him who is invisible.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11:28)  By faith he kept the Passover and the sprinkling of blood, lest he who destroyed the firstborn should touch them.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11:29)  By faith they passed through the Red Sea as by dry </a:t>
            </a:r>
            <a:r>
              <a:rPr lang="en-US" sz="32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land, whereas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the Egyptians, attempting </a:t>
            </a:r>
            <a:r>
              <a:rPr lang="en-US" sz="32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to do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so, were drowned.</a:t>
            </a:r>
          </a:p>
        </p:txBody>
      </p:sp>
    </p:spTree>
    <p:extLst>
      <p:ext uri="{BB962C8B-B14F-4D97-AF65-F5344CB8AC3E}">
        <p14:creationId xmlns:p14="http://schemas.microsoft.com/office/powerpoint/2010/main" val="257513495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REFUSED some things (King’s family)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11:24)  By faith Moses, when he became of age, refused to be called the son of Pharaoh's daughter,</a:t>
            </a:r>
          </a:p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NOTE: “when he became of age”</a:t>
            </a: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His parents made choices when he was younger.</a:t>
            </a: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11:23)  By faith Moses, when he was born, was hidden three months by his parents, because they saw </a:t>
            </a:r>
            <a:r>
              <a:rPr lang="en-US" sz="3200" b="0" i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he was</a:t>
            </a:r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 a beautiful child; and they were not afraid of the king's command.</a:t>
            </a: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16581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REFUSED some things (King’s family)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11:24)  By faith Moses, when he became of age, refused to be called the son of Pharaoh's daughter,</a:t>
            </a:r>
          </a:p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NOTE: “when he became of age”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Side note: Don’t expect children / teens to always make mature / adult choices.</a:t>
            </a:r>
          </a:p>
          <a:p>
            <a:pPr marR="0" algn="l" rtl="0"/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Parents can help children to learn how to make good choices.</a:t>
            </a:r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4544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REFUSED some things (pleasure of sin)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11:25)  choosing rather to suffer affliction with the people of God than to enjoy the passing pleasures of sin,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Fleshly pleasure is passing, fleeting, temporary</a:t>
            </a:r>
          </a:p>
          <a:p>
            <a:pPr marR="0" algn="l" rtl="0"/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Moses refused the passing pleasures of sin</a:t>
            </a: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66176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REFUSED some things (Egypt’s wealth)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(Heb 11:26)  esteeming the reproach of Christ greater riches than the treasures in Egypt; for he looked to the reward.</a:t>
            </a:r>
          </a:p>
          <a:p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Moses was not focused on material wealth.</a:t>
            </a:r>
          </a:p>
          <a:p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r>
              <a:rPr lang="en-US" sz="3200" dirty="0">
                <a:solidFill>
                  <a:srgbClr val="FFFF00"/>
                </a:solidFill>
                <a:latin typeface="Verdana" panose="020B0604030504040204" pitchFamily="34" charset="0"/>
              </a:rPr>
              <a:t>Moses was looking for the eternal reward.</a:t>
            </a:r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3200" b="0" i="0" u="none" strike="noStrike" baseline="0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34675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11DE-9943-2203-F86D-D0405CE1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Moses REFUSED some things (Egypt’s wealth)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434D-88DB-D11F-28C2-F21DC150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875"/>
            <a:ext cx="10515600" cy="4650088"/>
          </a:xfrm>
        </p:spPr>
        <p:txBody>
          <a:bodyPr>
            <a:noAutofit/>
          </a:bodyPr>
          <a:lstStyle/>
          <a:p>
            <a:pPr marR="0" algn="l" rtl="0"/>
            <a:r>
              <a:rPr lang="en-US" sz="36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(Mat 6:19)  "Do not lay up for yourselves treasures on earth, where moth and rust destroy and where thieves break in and steal;</a:t>
            </a:r>
          </a:p>
          <a:p>
            <a:pPr marR="0" algn="l" rtl="0"/>
            <a:r>
              <a:rPr lang="en-US" sz="3600" b="0" i="0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(Mat 6:20)  but lay up for yourselves treasures in heaven, where neither moth nor rust destroys and where thieves do not break in and steal.</a:t>
            </a:r>
          </a:p>
        </p:txBody>
      </p:sp>
    </p:spTree>
    <p:extLst>
      <p:ext uri="{BB962C8B-B14F-4D97-AF65-F5344CB8AC3E}">
        <p14:creationId xmlns:p14="http://schemas.microsoft.com/office/powerpoint/2010/main" val="423626778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923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Moses’ Faithful Choices</vt:lpstr>
      <vt:lpstr>Introduction</vt:lpstr>
      <vt:lpstr>Hebrews 11:24-29</vt:lpstr>
      <vt:lpstr>Hebrews 11:24-29</vt:lpstr>
      <vt:lpstr>Moses REFUSED some things (King’s family)</vt:lpstr>
      <vt:lpstr>Moses REFUSED some things (King’s family)</vt:lpstr>
      <vt:lpstr>Moses REFUSED some things (pleasure of sin)</vt:lpstr>
      <vt:lpstr>Moses REFUSED some things (Egypt’s wealth)</vt:lpstr>
      <vt:lpstr>Moses REFUSED some things (Egypt’s wealth)</vt:lpstr>
      <vt:lpstr>Moses ACCEPTED some unpleasant things</vt:lpstr>
      <vt:lpstr>Moses ACCEPTED some unpleasant things</vt:lpstr>
      <vt:lpstr>Moses ACCEPTED some unpleasant things</vt:lpstr>
      <vt:lpstr>Moses was MOTIVATED by Faith</vt:lpstr>
      <vt:lpstr>Moses was MOTIVATED by Faith</vt:lpstr>
      <vt:lpstr>Our Eternal Destiny – Result of Choices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Moses’ Faithful Choices</dc:title>
  <dc:creator>Account Update</dc:creator>
  <cp:lastModifiedBy>Account Update</cp:lastModifiedBy>
  <cp:revision>1</cp:revision>
  <dcterms:created xsi:type="dcterms:W3CDTF">2023-10-14T20:52:13Z</dcterms:created>
  <dcterms:modified xsi:type="dcterms:W3CDTF">2023-10-14T22:17:02Z</dcterms:modified>
</cp:coreProperties>
</file>