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81991-1829-4246-9E45-C2AECA68B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E5BC22-5266-4EDA-85F5-64A8E9B238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98983-4990-4EC7-AFA1-5EAFB84F2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7B2C-916E-422F-B7A6-6A85730827EE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A8138-D7F7-47BE-BF9B-E05BAC50E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1088A-4918-44ED-956F-F1E1D50C9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3A39-86F5-4885-A4E1-7816F5C2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04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CE583-44C4-4F7F-99BC-D453C094D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0F60A-6474-49E5-8E9A-4DEC142D3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6CB4C-CB2B-4966-85F6-4B132B88E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7B2C-916E-422F-B7A6-6A85730827EE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16BFE-BD7B-456D-BB4C-B1C89872A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306AE-1F64-4218-A4F4-6F8B4EA5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3A39-86F5-4885-A4E1-7816F5C2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25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C53BBF-5D77-42CE-937A-72F2B77E31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856B5-3A22-4F86-8984-BCE64DAC0B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9F92E-B8F0-4C77-8D03-BA72A365A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7B2C-916E-422F-B7A6-6A85730827EE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B15F9-6C68-4C9B-AF01-E29BCE8AF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8C2E2-70CB-44DE-B636-48AAC3D29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3A39-86F5-4885-A4E1-7816F5C2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44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062D8-9C73-46D0-9D20-A5C3A59F2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30613-C7B2-455F-832A-47A563EF8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B9DE6-F120-4C4A-9278-107027EE4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7B2C-916E-422F-B7A6-6A85730827EE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2DE25-D9AF-4328-91A3-D7CB83C87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8CE52-B4D5-49A7-ADE7-2F96B5605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3A39-86F5-4885-A4E1-7816F5C2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86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2DB1B-1DD9-494F-9D6E-545D8BC12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3BDDF3-5340-444C-BEA6-9BFE293B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98811-29CA-4FBD-AD52-984EF86C8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7B2C-916E-422F-B7A6-6A85730827EE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BE430-1CE0-4D63-B1B4-65946E8A7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90119-B0B7-4238-9511-20DC09213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3A39-86F5-4885-A4E1-7816F5C2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07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A73D4-6DA1-47B5-B1BD-C04056F1E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A2203-CFED-46EC-B595-3EE4893A34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B2D88D-9F98-4A88-BB51-65B94DE306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2A1D9F-A5C1-492E-9ADF-FC1B2A01C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7B2C-916E-422F-B7A6-6A85730827EE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A1410B-3377-4679-A29E-A157A1F4B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CD824F-6028-4D9A-A285-86D533291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3A39-86F5-4885-A4E1-7816F5C2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906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A08B-7D8E-4CCA-B34D-EF9086C78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076028-A0E8-455D-BA61-A2E3486E5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B63E80-538E-422C-A9E8-F423DB627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7543BC-5E20-4E85-9CBF-686E1AC708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08941B-B044-4CE2-8D09-1B59CE61AF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A0ADB5-F0A9-4327-8CD0-46EFC5BF6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7B2C-916E-422F-B7A6-6A85730827EE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49DB6E-837B-4119-99B0-1B4341455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7B6043-A1CF-4D4D-9CC9-61752643D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3A39-86F5-4885-A4E1-7816F5C2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63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188F7-B172-47DD-B7CE-A4418353C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ED097C-56E3-4763-9A68-775FA661E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7B2C-916E-422F-B7A6-6A85730827EE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A9473C-A7B6-43CC-9637-D9DF4D66A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88AAEA-94EE-4B8F-AAF6-88603AFBC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3A39-86F5-4885-A4E1-7816F5C2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90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707922-B499-459D-9B1F-BEAD2DCFB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7B2C-916E-422F-B7A6-6A85730827EE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DD60DE-CDF6-4801-ACFD-FF719378F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AF3DD-546F-42F8-9305-9A2FED8A2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3A39-86F5-4885-A4E1-7816F5C2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131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BDDA5-2B61-4632-8ED1-058D00F6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8A033-BD93-43F7-BB5F-AE799DEAE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F4EA97-3605-43EE-B796-E5D38FC703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0A2210-F4A4-4F02-A117-12AE3E78F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7B2C-916E-422F-B7A6-6A85730827EE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A6EBD6-EE88-4CBB-86B1-749312AAE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6C7B4-45B6-4AA8-9E17-671A548ED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3A39-86F5-4885-A4E1-7816F5C2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606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8C634-1CE1-403B-9A44-EEC4818D8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52A9FF-945C-49F9-9F27-1E6BC9D342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9ED2B8-CC56-4E77-ADCB-04D8B91CC9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FAB342-21FF-4CBE-8822-E02154D32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7B2C-916E-422F-B7A6-6A85730827EE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D42C49-58AC-4033-BCD2-4541E3C85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AD27FC-4E8C-4511-9399-7E9E49666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3A39-86F5-4885-A4E1-7816F5C2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93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58506E-0E17-4417-BE38-3303C7B01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4CC583-4F5E-4C26-9715-F0633CD88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30196-0FA0-4F16-A66B-2B467A03AC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C7B2C-916E-422F-B7A6-6A85730827EE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FDB36-2DC8-4695-AF6A-7E00640E43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ED2E3-776F-4B65-BBF5-E99AB8BBCF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13A39-86F5-4885-A4E1-7816F5C29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2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AEC65-62E9-4A0D-9C36-225F8AD0B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34572"/>
            <a:ext cx="9144000" cy="1800665"/>
          </a:xfrm>
        </p:spPr>
        <p:txBody>
          <a:bodyPr/>
          <a:lstStyle/>
          <a:p>
            <a:r>
              <a:rPr lang="en-US" b="1" dirty="0"/>
              <a:t>Why do we - - -</a:t>
            </a:r>
            <a:br>
              <a:rPr lang="en-US" b="1" dirty="0"/>
            </a:br>
            <a:r>
              <a:rPr lang="en-US" b="1" dirty="0"/>
              <a:t>Misunderstand Heaven?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D1A6E7-9A7B-4E00-9EE5-943B27652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00997"/>
            <a:ext cx="9144000" cy="2556803"/>
          </a:xfrm>
        </p:spPr>
        <p:txBody>
          <a:bodyPr>
            <a:noAutofit/>
          </a:bodyPr>
          <a:lstStyle/>
          <a:p>
            <a:r>
              <a:rPr lang="en-US" sz="3600" b="1" dirty="0"/>
              <a:t>Revelation 21:21</a:t>
            </a:r>
          </a:p>
          <a:p>
            <a:r>
              <a:rPr lang="en-US" sz="3600" b="1" dirty="0"/>
              <a:t>The twelve gates </a:t>
            </a:r>
            <a:r>
              <a:rPr lang="en-US" sz="3600" b="1" i="1" dirty="0"/>
              <a:t>were</a:t>
            </a:r>
            <a:r>
              <a:rPr lang="en-US" sz="3600" b="1" dirty="0"/>
              <a:t> twelve pearls: each individual gate was of one pearl. And the street of the city </a:t>
            </a:r>
            <a:r>
              <a:rPr lang="en-US" sz="3600" b="1" i="1" dirty="0"/>
              <a:t>was</a:t>
            </a:r>
            <a:r>
              <a:rPr lang="en-US" sz="3600" b="1" dirty="0"/>
              <a:t> pure gold, like transparent glass. </a:t>
            </a:r>
          </a:p>
        </p:txBody>
      </p:sp>
    </p:spTree>
    <p:extLst>
      <p:ext uri="{BB962C8B-B14F-4D97-AF65-F5344CB8AC3E}">
        <p14:creationId xmlns:p14="http://schemas.microsoft.com/office/powerpoint/2010/main" val="3269052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7910A-7A41-4E67-A747-73B5B37EA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Revelation 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A726A-345F-4E0B-8BED-34CCADFA0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V 13 3 gates each direction</a:t>
            </a:r>
          </a:p>
          <a:p>
            <a:r>
              <a:rPr lang="en-US" sz="3600" b="1" dirty="0"/>
              <a:t>All can enter – </a:t>
            </a:r>
          </a:p>
          <a:p>
            <a:r>
              <a:rPr lang="en-US" sz="3600" b="1" dirty="0"/>
              <a:t>Any nation, tribe, race, language</a:t>
            </a:r>
          </a:p>
          <a:p>
            <a:r>
              <a:rPr lang="en-US" sz="3600" b="1" dirty="0"/>
              <a:t>No matter where you come from</a:t>
            </a:r>
          </a:p>
        </p:txBody>
      </p:sp>
    </p:spTree>
    <p:extLst>
      <p:ext uri="{BB962C8B-B14F-4D97-AF65-F5344CB8AC3E}">
        <p14:creationId xmlns:p14="http://schemas.microsoft.com/office/powerpoint/2010/main" val="3202601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7910A-7A41-4E67-A747-73B5B37EA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Revelation 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A726A-345F-4E0B-8BED-34CCADFA0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V 21a The twelve gates </a:t>
            </a:r>
            <a:r>
              <a:rPr lang="en-US" sz="3200" b="1" i="1" dirty="0"/>
              <a:t>were</a:t>
            </a:r>
            <a:r>
              <a:rPr lang="en-US" sz="3200" b="1" dirty="0"/>
              <a:t> twelve pearls: each individual gate was of one pearl. </a:t>
            </a:r>
          </a:p>
          <a:p>
            <a:r>
              <a:rPr lang="en-US" sz="3200" b="1" dirty="0"/>
              <a:t>Jesus is the door to the church</a:t>
            </a:r>
          </a:p>
          <a:p>
            <a:r>
              <a:rPr lang="en-US" sz="3200" b="1" dirty="0"/>
              <a:t>He is the ONLY way to enter, others are thieves and robbers</a:t>
            </a:r>
          </a:p>
          <a:p>
            <a:endParaRPr lang="en-US" sz="3200" b="1" dirty="0"/>
          </a:p>
          <a:p>
            <a:r>
              <a:rPr lang="en-US" sz="3200" b="1" dirty="0"/>
              <a:t>V 21b And the street of the city </a:t>
            </a:r>
            <a:r>
              <a:rPr lang="en-US" sz="3200" b="1" i="1" dirty="0"/>
              <a:t>was</a:t>
            </a:r>
            <a:r>
              <a:rPr lang="en-US" sz="3200" b="1" dirty="0"/>
              <a:t> pure gold, like transparent glass. </a:t>
            </a:r>
          </a:p>
          <a:p>
            <a:r>
              <a:rPr lang="en-US" sz="3200" b="1" dirty="0"/>
              <a:t>The street of gold = the value of entering the one, true way</a:t>
            </a:r>
          </a:p>
        </p:txBody>
      </p:sp>
    </p:spTree>
    <p:extLst>
      <p:ext uri="{BB962C8B-B14F-4D97-AF65-F5344CB8AC3E}">
        <p14:creationId xmlns:p14="http://schemas.microsoft.com/office/powerpoint/2010/main" val="3871850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1AF0-7E4A-4C26-8FD3-3CB926118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3131D-2636-475C-BFE6-14080CBBC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Revelation 21</a:t>
            </a:r>
          </a:p>
          <a:p>
            <a:r>
              <a:rPr lang="en-US" sz="3200" b="1" dirty="0"/>
              <a:t>NOT about heaven, the eternal reward of the righteous</a:t>
            </a:r>
          </a:p>
          <a:p>
            <a:r>
              <a:rPr lang="en-US" sz="3200" b="1" dirty="0"/>
              <a:t>IS about God’s plan for the church to save the obedient</a:t>
            </a:r>
          </a:p>
          <a:p>
            <a:r>
              <a:rPr lang="en-US" sz="3200" b="1" dirty="0"/>
              <a:t>Context – chapters 18-20 show that God defeated </a:t>
            </a:r>
          </a:p>
          <a:p>
            <a:r>
              <a:rPr lang="en-US" sz="3200" b="1" dirty="0"/>
              <a:t>The Beast – world governments; False Prophet – false teachers; Satan </a:t>
            </a:r>
          </a:p>
          <a:p>
            <a:r>
              <a:rPr lang="en-US" sz="3200" b="1" dirty="0"/>
              <a:t>They are thrown into the Lake of Fire, Second Death</a:t>
            </a:r>
          </a:p>
        </p:txBody>
      </p:sp>
    </p:spTree>
    <p:extLst>
      <p:ext uri="{BB962C8B-B14F-4D97-AF65-F5344CB8AC3E}">
        <p14:creationId xmlns:p14="http://schemas.microsoft.com/office/powerpoint/2010/main" val="2903858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55EA8-BBA5-4ECE-B4CB-49F2E611D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does this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93E3D-4208-4A0B-84B4-A141F91A3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1. It makes eternity focus on money, material wealth</a:t>
            </a:r>
          </a:p>
          <a:p>
            <a:r>
              <a:rPr lang="en-US" sz="3600" b="1" dirty="0"/>
              <a:t>Is it a selling point that there will be valuable stuff sitting around in heaven? </a:t>
            </a:r>
          </a:p>
          <a:p>
            <a:r>
              <a:rPr lang="en-US" sz="3600" b="1" dirty="0"/>
              <a:t>What is the value of gold or pearls in heaven?</a:t>
            </a:r>
          </a:p>
          <a:p>
            <a:r>
              <a:rPr lang="en-US" sz="3600" b="1" dirty="0"/>
              <a:t>2. Takes attention away from the real prize.</a:t>
            </a:r>
          </a:p>
          <a:p>
            <a:r>
              <a:rPr lang="en-US" sz="3600" b="1" dirty="0"/>
              <a:t>Eternity, the presence of God, with Jesus, with all the faithful people of God</a:t>
            </a:r>
          </a:p>
        </p:txBody>
      </p:sp>
    </p:spTree>
    <p:extLst>
      <p:ext uri="{BB962C8B-B14F-4D97-AF65-F5344CB8AC3E}">
        <p14:creationId xmlns:p14="http://schemas.microsoft.com/office/powerpoint/2010/main" val="930021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55EA8-BBA5-4ECE-B4CB-49F2E611D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does this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93E3D-4208-4A0B-84B4-A141F91A3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3. It misses the point of this chapter.</a:t>
            </a:r>
          </a:p>
          <a:p>
            <a:r>
              <a:rPr lang="en-US" sz="3600" b="1" dirty="0"/>
              <a:t>God dealt with the beast, false prophet and Satan himself.</a:t>
            </a:r>
          </a:p>
          <a:p>
            <a:r>
              <a:rPr lang="en-US" sz="3600" b="1" dirty="0"/>
              <a:t>This chapter is about how God offers true salvation  to God’s people.</a:t>
            </a:r>
          </a:p>
        </p:txBody>
      </p:sp>
    </p:spTree>
    <p:extLst>
      <p:ext uri="{BB962C8B-B14F-4D97-AF65-F5344CB8AC3E}">
        <p14:creationId xmlns:p14="http://schemas.microsoft.com/office/powerpoint/2010/main" val="2966267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55EA8-BBA5-4ECE-B4CB-49F2E611D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does this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93E3D-4208-4A0B-84B4-A141F91A3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837"/>
            <a:ext cx="10515600" cy="4756126"/>
          </a:xfrm>
        </p:spPr>
        <p:txBody>
          <a:bodyPr>
            <a:normAutofit/>
          </a:bodyPr>
          <a:lstStyle/>
          <a:p>
            <a:r>
              <a:rPr lang="en-US" sz="3600" b="1" dirty="0"/>
              <a:t>4. Many turn this passage into the opulence of heaven. </a:t>
            </a:r>
          </a:p>
          <a:p>
            <a:r>
              <a:rPr lang="en-US" sz="3600" b="1" dirty="0"/>
              <a:t>The selling point of heaven is not gold, pearls, jewels, wealth or beauty.</a:t>
            </a:r>
          </a:p>
          <a:p>
            <a:pPr algn="ctr"/>
            <a:r>
              <a:rPr lang="en-US" sz="4800" b="1" u="sng" dirty="0"/>
              <a:t>Heaven is not about gold. </a:t>
            </a:r>
          </a:p>
          <a:p>
            <a:pPr algn="ctr"/>
            <a:r>
              <a:rPr lang="en-US" sz="4800" b="1" u="sng" dirty="0"/>
              <a:t>It is about eternity with the righteous.</a:t>
            </a:r>
          </a:p>
          <a:p>
            <a:pPr algn="ctr"/>
            <a:r>
              <a:rPr lang="en-US" sz="4800" b="1" u="sng" dirty="0"/>
              <a:t>It is about God.</a:t>
            </a:r>
          </a:p>
        </p:txBody>
      </p:sp>
    </p:spTree>
    <p:extLst>
      <p:ext uri="{BB962C8B-B14F-4D97-AF65-F5344CB8AC3E}">
        <p14:creationId xmlns:p14="http://schemas.microsoft.com/office/powerpoint/2010/main" val="646974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B3F4A-6354-47B1-BF6E-2AE1160BD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BECD2-133E-40EB-ACEE-560C278B6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We must ALWAYS keep a passage in its context.</a:t>
            </a:r>
          </a:p>
          <a:p>
            <a:r>
              <a:rPr lang="en-US" sz="3600" b="1" dirty="0"/>
              <a:t>Many times we do not pay close attention to the wording.</a:t>
            </a:r>
          </a:p>
          <a:p>
            <a:r>
              <a:rPr lang="en-US" sz="3600" b="1" dirty="0"/>
              <a:t>Study the chapter.</a:t>
            </a:r>
          </a:p>
          <a:p>
            <a:r>
              <a:rPr lang="en-US" sz="3600" b="1" dirty="0"/>
              <a:t>Study the terms and words used.</a:t>
            </a:r>
          </a:p>
        </p:txBody>
      </p:sp>
    </p:spTree>
    <p:extLst>
      <p:ext uri="{BB962C8B-B14F-4D97-AF65-F5344CB8AC3E}">
        <p14:creationId xmlns:p14="http://schemas.microsoft.com/office/powerpoint/2010/main" val="4092355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7910A-7A41-4E67-A747-73B5B37EA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Revelation 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A726A-345F-4E0B-8BED-34CCADFA0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V 1-2 Now I saw a new heaven and a new earth, for the first heaven and the first earth had passed away. Also there was no more sea.  2 Then I, John, saw the holy city, New Jerusalem, coming down out of heaven from God, prepared as a bride adorned for her husband.</a:t>
            </a:r>
          </a:p>
          <a:p>
            <a:r>
              <a:rPr lang="en-US" sz="3600" b="1" dirty="0"/>
              <a:t>Bride adorned for her husband</a:t>
            </a:r>
          </a:p>
          <a:p>
            <a:r>
              <a:rPr lang="en-US" sz="3600" b="1" dirty="0"/>
              <a:t>Coming down out of heaven from God</a:t>
            </a:r>
          </a:p>
        </p:txBody>
      </p:sp>
    </p:spTree>
    <p:extLst>
      <p:ext uri="{BB962C8B-B14F-4D97-AF65-F5344CB8AC3E}">
        <p14:creationId xmlns:p14="http://schemas.microsoft.com/office/powerpoint/2010/main" val="507685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7910A-7A41-4E67-A747-73B5B37EA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Revelation 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A726A-345F-4E0B-8BED-34CCADFA0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V 3 And I heard a loud voice from heaven saying, "Behold, the tabernacle of God </a:t>
            </a:r>
            <a:r>
              <a:rPr lang="en-US" sz="3200" b="1" i="1" dirty="0"/>
              <a:t>is</a:t>
            </a:r>
            <a:r>
              <a:rPr lang="en-US" sz="3200" b="1" dirty="0"/>
              <a:t> with men, and He will dwell with them, and they shall be His people. God Himself will be with them </a:t>
            </a:r>
            <a:r>
              <a:rPr lang="en-US" sz="3200" b="1" i="1" dirty="0"/>
              <a:t>and be</a:t>
            </a:r>
            <a:r>
              <a:rPr lang="en-US" sz="3200" b="1" dirty="0"/>
              <a:t> their God.</a:t>
            </a:r>
          </a:p>
          <a:p>
            <a:r>
              <a:rPr lang="en-US" sz="3200" b="1" dirty="0"/>
              <a:t>The tabernacle – place of worship – is with men</a:t>
            </a:r>
          </a:p>
          <a:p>
            <a:r>
              <a:rPr lang="en-US" sz="3200" b="1" dirty="0"/>
              <a:t>God will dwell with them</a:t>
            </a:r>
          </a:p>
          <a:p>
            <a:r>
              <a:rPr lang="en-US" sz="3200" b="1" dirty="0"/>
              <a:t>They will be His people</a:t>
            </a:r>
          </a:p>
          <a:p>
            <a:r>
              <a:rPr lang="en-US" sz="3200" b="1" dirty="0"/>
              <a:t>God will be their God</a:t>
            </a:r>
          </a:p>
        </p:txBody>
      </p:sp>
    </p:spTree>
    <p:extLst>
      <p:ext uri="{BB962C8B-B14F-4D97-AF65-F5344CB8AC3E}">
        <p14:creationId xmlns:p14="http://schemas.microsoft.com/office/powerpoint/2010/main" val="3637204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7910A-7A41-4E67-A747-73B5B37EA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Revelation 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A726A-345F-4E0B-8BED-34CCADFA0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V 6 And He said to me, "It is done! I am the Alpha and the Omega, the Beginning and the End. I will give of the fountain of the water of life freely to him who thirsts. </a:t>
            </a:r>
          </a:p>
          <a:p>
            <a:r>
              <a:rPr lang="en-US" sz="3600" b="1" dirty="0"/>
              <a:t>God offers the water of life </a:t>
            </a:r>
          </a:p>
          <a:p>
            <a:r>
              <a:rPr lang="en-US" sz="3600" b="1" dirty="0"/>
              <a:t>It is offered to all who thirst</a:t>
            </a:r>
          </a:p>
        </p:txBody>
      </p:sp>
    </p:spTree>
    <p:extLst>
      <p:ext uri="{BB962C8B-B14F-4D97-AF65-F5344CB8AC3E}">
        <p14:creationId xmlns:p14="http://schemas.microsoft.com/office/powerpoint/2010/main" val="1134399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7910A-7A41-4E67-A747-73B5B37EA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Revelation 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A726A-345F-4E0B-8BED-34CCADFA0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V 9 Then one of the seven angels who had the seven bowls filled with the seven last plagues came to me and talked with me, saying, "Come, I will show you the bride, the Lamb's wife." </a:t>
            </a:r>
          </a:p>
          <a:p>
            <a:r>
              <a:rPr lang="en-US" sz="3600" b="1" dirty="0"/>
              <a:t>The Lamb is Jesus</a:t>
            </a:r>
          </a:p>
          <a:p>
            <a:r>
              <a:rPr lang="en-US" sz="3600" b="1" dirty="0"/>
              <a:t>The bride of Jesus is the church</a:t>
            </a:r>
          </a:p>
        </p:txBody>
      </p:sp>
    </p:spTree>
    <p:extLst>
      <p:ext uri="{BB962C8B-B14F-4D97-AF65-F5344CB8AC3E}">
        <p14:creationId xmlns:p14="http://schemas.microsoft.com/office/powerpoint/2010/main" val="4056533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7910A-7A41-4E67-A747-73B5B37EA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Ephesians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A726A-345F-4E0B-8BED-34CCADFA0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Study Ephesians 5:22-33</a:t>
            </a:r>
          </a:p>
          <a:p>
            <a:r>
              <a:rPr lang="en-US" sz="3600" b="1" dirty="0"/>
              <a:t>V 23 Christ is the head of the church</a:t>
            </a:r>
          </a:p>
          <a:p>
            <a:r>
              <a:rPr lang="en-US" sz="3600" b="1" dirty="0"/>
              <a:t>V 25 Christ loved the church</a:t>
            </a:r>
          </a:p>
          <a:p>
            <a:r>
              <a:rPr lang="en-US" sz="3600" b="1" dirty="0"/>
              <a:t>V 26 Christ sanctified and cleansed the church</a:t>
            </a:r>
          </a:p>
          <a:p>
            <a:r>
              <a:rPr lang="en-US" sz="3600" b="1" dirty="0"/>
              <a:t>V. 32 This is a great mystery, but I speak concerning Christ and the church. </a:t>
            </a:r>
          </a:p>
        </p:txBody>
      </p:sp>
    </p:spTree>
    <p:extLst>
      <p:ext uri="{BB962C8B-B14F-4D97-AF65-F5344CB8AC3E}">
        <p14:creationId xmlns:p14="http://schemas.microsoft.com/office/powerpoint/2010/main" val="3912768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7910A-7A41-4E67-A747-73B5B37EA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Revelation 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A726A-345F-4E0B-8BED-34CCADFA0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V 10 Great city, coming DOWN, out of heaven</a:t>
            </a:r>
          </a:p>
          <a:p>
            <a:r>
              <a:rPr lang="en-US" sz="3600" b="1" dirty="0"/>
              <a:t>V 12 High walls, 12 gates</a:t>
            </a:r>
          </a:p>
          <a:p>
            <a:r>
              <a:rPr lang="en-US" sz="3600" b="1" dirty="0"/>
              <a:t>Message is this is open to everyone</a:t>
            </a:r>
          </a:p>
          <a:p>
            <a:r>
              <a:rPr lang="en-US" sz="3600" b="1" dirty="0"/>
              <a:t>There is a way to enter</a:t>
            </a:r>
          </a:p>
          <a:p>
            <a:r>
              <a:rPr lang="en-US" sz="3600" b="1" dirty="0"/>
              <a:t>You can enter, but you can not “sneak” in</a:t>
            </a:r>
          </a:p>
        </p:txBody>
      </p:sp>
    </p:spTree>
    <p:extLst>
      <p:ext uri="{BB962C8B-B14F-4D97-AF65-F5344CB8AC3E}">
        <p14:creationId xmlns:p14="http://schemas.microsoft.com/office/powerpoint/2010/main" val="2388892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7910A-7A41-4E67-A747-73B5B37EA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Revelation 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A726A-345F-4E0B-8BED-34CCADFA0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John 10:7 Then Jesus said to them again, "Most assuredly, I say to you, I am the door of the sheep. </a:t>
            </a:r>
          </a:p>
          <a:p>
            <a:r>
              <a:rPr lang="en-US" sz="3600" b="1" dirty="0"/>
              <a:t>John 10:9 I am the door. If anyone enters by Me, he will be saved, and will go in and out and find pasture.</a:t>
            </a:r>
          </a:p>
          <a:p>
            <a:r>
              <a:rPr lang="en-US" sz="3600" b="1" dirty="0"/>
              <a:t>John 14:6 Jesus said to him, "I am the way, the truth, and the life. No one comes to the Father except through Me. </a:t>
            </a:r>
          </a:p>
        </p:txBody>
      </p:sp>
    </p:spTree>
    <p:extLst>
      <p:ext uri="{BB962C8B-B14F-4D97-AF65-F5344CB8AC3E}">
        <p14:creationId xmlns:p14="http://schemas.microsoft.com/office/powerpoint/2010/main" val="2555490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829</Words>
  <Application>Microsoft Office PowerPoint</Application>
  <PresentationFormat>Widescreen</PresentationFormat>
  <Paragraphs>77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Why do we - - - Misunderstand Heaven?</vt:lpstr>
      <vt:lpstr>Introduction</vt:lpstr>
      <vt:lpstr>Revelation 21</vt:lpstr>
      <vt:lpstr>Revelation 21</vt:lpstr>
      <vt:lpstr>Revelation 21</vt:lpstr>
      <vt:lpstr>Revelation 21</vt:lpstr>
      <vt:lpstr>Ephesians 5</vt:lpstr>
      <vt:lpstr>Revelation 21</vt:lpstr>
      <vt:lpstr>Revelation 21</vt:lpstr>
      <vt:lpstr>Revelation 21</vt:lpstr>
      <vt:lpstr>Revelation 21</vt:lpstr>
      <vt:lpstr>Summary</vt:lpstr>
      <vt:lpstr>Why does this matter?</vt:lpstr>
      <vt:lpstr>Why does this matter?</vt:lpstr>
      <vt:lpstr>Why does this matter?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we - - - Misunderstand Heaven?</dc:title>
  <dc:creator>Manly Luscommbe</dc:creator>
  <cp:lastModifiedBy>Manly Luscommbe</cp:lastModifiedBy>
  <cp:revision>9</cp:revision>
  <dcterms:created xsi:type="dcterms:W3CDTF">2019-06-11T22:00:45Z</dcterms:created>
  <dcterms:modified xsi:type="dcterms:W3CDTF">2019-06-11T23:00:58Z</dcterms:modified>
</cp:coreProperties>
</file>