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4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9/29/2020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21B322-890F-4529-B97C-4489439C236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Misconceptions About Deacons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14BC70-C137-4798-9AB4-4C7E9CAD24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15377" y="4443983"/>
            <a:ext cx="6987645" cy="940817"/>
          </a:xfrm>
        </p:spPr>
        <p:txBody>
          <a:bodyPr>
            <a:normAutofit/>
          </a:bodyPr>
          <a:lstStyle/>
          <a:p>
            <a:r>
              <a:rPr lang="en-US" sz="4000" b="1" dirty="0"/>
              <a:t>Acts 6:1-4</a:t>
            </a:r>
          </a:p>
        </p:txBody>
      </p:sp>
    </p:spTree>
    <p:extLst>
      <p:ext uri="{BB962C8B-B14F-4D97-AF65-F5344CB8AC3E}">
        <p14:creationId xmlns:p14="http://schemas.microsoft.com/office/powerpoint/2010/main" val="2024679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E9BDA-8A0A-49EE-8EF5-E7240F0FA4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732183"/>
          </a:xfrm>
        </p:spPr>
        <p:txBody>
          <a:bodyPr/>
          <a:lstStyle/>
          <a:p>
            <a:r>
              <a:rPr lang="en-US" dirty="0"/>
              <a:t>Acts 6:1-4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4A13F9-5925-4244-8F59-2FD213BFF7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630017"/>
            <a:ext cx="10018713" cy="5227983"/>
          </a:xfrm>
        </p:spPr>
        <p:txBody>
          <a:bodyPr>
            <a:normAutofit/>
          </a:bodyPr>
          <a:lstStyle/>
          <a:p>
            <a:r>
              <a:rPr lang="en-US" sz="2800" dirty="0"/>
              <a:t>Now in those days, when </a:t>
            </a:r>
            <a:r>
              <a:rPr lang="en-US" sz="2800" i="1" dirty="0"/>
              <a:t>the number of</a:t>
            </a:r>
            <a:r>
              <a:rPr lang="en-US" sz="2800" dirty="0"/>
              <a:t> the disciples was multiplying, there arose a complaint against the Hebrews by the Hellenists, because their widows were neglected in the daily distribution.  2 Then the twelve summoned the multitude of the disciples and said, "It is not desirable that we should leave the word of God and serve tables.  3 Therefore, brethren, seek out from among you seven men of </a:t>
            </a:r>
            <a:r>
              <a:rPr lang="en-US" sz="2800" i="1" dirty="0"/>
              <a:t>good</a:t>
            </a:r>
            <a:r>
              <a:rPr lang="en-US" sz="2800" dirty="0"/>
              <a:t> reputation, full of the Holy Spirit and wisdom, whom we may appoint over this business;  4 but we will give ourselves continually to prayer and to the ministry of the word." </a:t>
            </a:r>
          </a:p>
        </p:txBody>
      </p:sp>
    </p:spTree>
    <p:extLst>
      <p:ext uri="{BB962C8B-B14F-4D97-AF65-F5344CB8AC3E}">
        <p14:creationId xmlns:p14="http://schemas.microsoft.com/office/powerpoint/2010/main" val="3653298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0F22F6-AFEE-45D6-A7B4-407A40D3C9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4276AE-2DFD-48B9-9056-06A95B46B7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There is less information about Deacons</a:t>
            </a:r>
          </a:p>
          <a:p>
            <a:r>
              <a:rPr lang="en-US" sz="3600" b="1" dirty="0"/>
              <a:t>This has caused some to misunderstand who they are and what they are to do</a:t>
            </a:r>
          </a:p>
          <a:p>
            <a:r>
              <a:rPr lang="en-US" sz="3600" b="1" dirty="0"/>
              <a:t>Here are 5 misconceptions about deacons</a:t>
            </a:r>
          </a:p>
        </p:txBody>
      </p:sp>
    </p:spTree>
    <p:extLst>
      <p:ext uri="{BB962C8B-B14F-4D97-AF65-F5344CB8AC3E}">
        <p14:creationId xmlns:p14="http://schemas.microsoft.com/office/powerpoint/2010/main" val="759692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A6E849-A9DD-4EE2-9A44-A71B146E7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1 – DEACONS DO NOT HAVE AUTHORTIY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47AD8F-364A-4F50-A9E0-2F7A9F2817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b="1" dirty="0"/>
              <a:t>“Over this business” – gave them the authority  to buy food, organize cooks and servers, invite the Greek speaking widows to come and eat</a:t>
            </a:r>
          </a:p>
          <a:p>
            <a:r>
              <a:rPr lang="en-US" sz="2800" b="1" dirty="0"/>
              <a:t>Deacons had specific authority – “this business”</a:t>
            </a:r>
          </a:p>
          <a:p>
            <a:r>
              <a:rPr lang="en-US" sz="2800" b="1" dirty="0"/>
              <a:t>EXAMPLE – A deacon over the care and upkeep of the building does not need an elder meeting to by light bulbs or call a repair man if the AC is out.</a:t>
            </a:r>
          </a:p>
        </p:txBody>
      </p:sp>
    </p:spTree>
    <p:extLst>
      <p:ext uri="{BB962C8B-B14F-4D97-AF65-F5344CB8AC3E}">
        <p14:creationId xmlns:p14="http://schemas.microsoft.com/office/powerpoint/2010/main" val="2418106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A6E849-A9DD-4EE2-9A44-A71B146E7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2 – THE WORK IS NOT IMPORTANT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47AD8F-364A-4F50-A9E0-2F7A9F2817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b="1" dirty="0"/>
              <a:t>There are specific qualifications for deacons (1 Timothy 3:8-13)</a:t>
            </a:r>
          </a:p>
          <a:p>
            <a:r>
              <a:rPr lang="en-US" sz="2800" b="1" dirty="0"/>
              <a:t>They are in connection with the qualifications of elders.</a:t>
            </a:r>
          </a:p>
          <a:p>
            <a:r>
              <a:rPr lang="en-US" sz="2800" b="1" dirty="0"/>
              <a:t>Problem in Acts 6 occurred because there were no deacons to fill this needed and important role.</a:t>
            </a:r>
          </a:p>
          <a:p>
            <a:r>
              <a:rPr lang="en-US" sz="2800" b="1" dirty="0"/>
              <a:t>The work of deacons is to serve the congregation. All benefit from the important work they do.</a:t>
            </a:r>
          </a:p>
        </p:txBody>
      </p:sp>
    </p:spTree>
    <p:extLst>
      <p:ext uri="{BB962C8B-B14F-4D97-AF65-F5344CB8AC3E}">
        <p14:creationId xmlns:p14="http://schemas.microsoft.com/office/powerpoint/2010/main" val="2331798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A6E849-A9DD-4EE2-9A44-A71B146E7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3 – DEACONS ARE NOT “JUNIOR ELDERS”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47AD8F-364A-4F50-A9E0-2F7A9F2817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b="1" dirty="0"/>
              <a:t>There is not an automatic stepping stone to becoming an elder.</a:t>
            </a:r>
          </a:p>
          <a:p>
            <a:r>
              <a:rPr lang="en-US" sz="2800" b="1" dirty="0"/>
              <a:t>Many serve as elders without being a deacon. Many deacons serve without becoming an elder.</a:t>
            </a:r>
          </a:p>
          <a:p>
            <a:r>
              <a:rPr lang="en-US" sz="2800" b="1" dirty="0"/>
              <a:t>Both offices require faithful service to the church.</a:t>
            </a:r>
          </a:p>
        </p:txBody>
      </p:sp>
    </p:spTree>
    <p:extLst>
      <p:ext uri="{BB962C8B-B14F-4D97-AF65-F5344CB8AC3E}">
        <p14:creationId xmlns:p14="http://schemas.microsoft.com/office/powerpoint/2010/main" val="2290589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A6E849-A9DD-4EE2-9A44-A71B146E7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4 – DEACONS ARE OVER PHYSICAL AND TEMPORAL; ELDERS OVER SPIRITUAL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47AD8F-364A-4F50-A9E0-2F7A9F2817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b="1" dirty="0"/>
              <a:t>Elders often deal with physical and material matters. </a:t>
            </a:r>
          </a:p>
          <a:p>
            <a:pPr lvl="1"/>
            <a:r>
              <a:rPr lang="en-US" sz="2400" b="1" dirty="0"/>
              <a:t>Parking lots, metal roof, replace a furnace</a:t>
            </a:r>
          </a:p>
          <a:p>
            <a:pPr lvl="1"/>
            <a:endParaRPr lang="en-US" sz="2400" b="1" dirty="0"/>
          </a:p>
          <a:p>
            <a:r>
              <a:rPr lang="en-US" sz="2800" b="1" dirty="0"/>
              <a:t>Deacons often deal with spiritual things.</a:t>
            </a:r>
          </a:p>
          <a:p>
            <a:pPr lvl="1"/>
            <a:r>
              <a:rPr lang="en-US" sz="2400" b="1" dirty="0"/>
              <a:t>Literature and teachers of Bible class</a:t>
            </a:r>
          </a:p>
          <a:p>
            <a:pPr lvl="1"/>
            <a:r>
              <a:rPr lang="en-US" sz="2400" b="1" dirty="0"/>
              <a:t>Work with youth</a:t>
            </a:r>
          </a:p>
        </p:txBody>
      </p:sp>
    </p:spTree>
    <p:extLst>
      <p:ext uri="{BB962C8B-B14F-4D97-AF65-F5344CB8AC3E}">
        <p14:creationId xmlns:p14="http://schemas.microsoft.com/office/powerpoint/2010/main" val="2917531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A6E849-A9DD-4EE2-9A44-A71B146E7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5 – ELDERS AND DEACONS OVERSEE THE CHURCH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47AD8F-364A-4F50-A9E0-2F7A9F2817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b="1" dirty="0"/>
              <a:t>This is not a joint venture.</a:t>
            </a:r>
          </a:p>
          <a:p>
            <a:r>
              <a:rPr lang="en-US" sz="2800" b="1" dirty="0"/>
              <a:t>Elders, deacons and others may meet to discuss and plan some area of work (material or spiritual)</a:t>
            </a:r>
          </a:p>
          <a:p>
            <a:r>
              <a:rPr lang="en-US" sz="2800" b="1" dirty="0"/>
              <a:t>Elders are specifically to oversee the work of the church.</a:t>
            </a:r>
          </a:p>
          <a:p>
            <a:r>
              <a:rPr lang="en-US" sz="2800" b="1" dirty="0"/>
              <a:t>Elders and deacons are not the “board of directors”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492806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8BB434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1A9F9826-882C-40B9-8F38-5A3B8CFD19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38</TotalTime>
  <Words>441</Words>
  <Application>Microsoft Office PowerPoint</Application>
  <PresentationFormat>Widescreen</PresentationFormat>
  <Paragraphs>33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Corbel</vt:lpstr>
      <vt:lpstr>Parallax</vt:lpstr>
      <vt:lpstr>Misconceptions About Deacons</vt:lpstr>
      <vt:lpstr>Acts 6:1-4</vt:lpstr>
      <vt:lpstr>Introduction</vt:lpstr>
      <vt:lpstr>1 – DEACONS DO NOT HAVE AUTHORTIY</vt:lpstr>
      <vt:lpstr>2 – THE WORK IS NOT IMPORTANT</vt:lpstr>
      <vt:lpstr>3 – DEACONS ARE NOT “JUNIOR ELDERS”</vt:lpstr>
      <vt:lpstr>4 – DEACONS ARE OVER PHYSICAL AND TEMPORAL; ELDERS OVER SPIRITUAL</vt:lpstr>
      <vt:lpstr>5 – ELDERS AND DEACONS OVERSEE THE CHURCH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Misconceptions About Deacons</dc:title>
  <dc:creator>Manly Luscommbe</dc:creator>
  <cp:lastModifiedBy>Manly Luscombe</cp:lastModifiedBy>
  <cp:revision>5</cp:revision>
  <dcterms:created xsi:type="dcterms:W3CDTF">2020-01-18T00:38:04Z</dcterms:created>
  <dcterms:modified xsi:type="dcterms:W3CDTF">2020-09-29T22:34:38Z</dcterms:modified>
</cp:coreProperties>
</file>