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7/20/2017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75529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518A9-B687-4302-9395-2322403C6656}"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798466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9A684-0CB7-41E9-A4DF-5D1C2CA5BF6F}"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116128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DD7C35-9E19-4518-A4B2-3B09CD8CC756}"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67193582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196DA8-8897-4DDF-BFB6-5D83863C837A}"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729395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CBBA708-C5F0-412D-90E2-1919F0D196AE}" type="datetimeFigureOut">
              <a:rPr lang="en-US" smtClean="0"/>
              <a:t>7/20/2017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852980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9C8F8FA-EF43-4642-9368-3F4E33039BD9}" type="datetimeFigureOut">
              <a:rPr lang="en-US" smtClean="0"/>
              <a:t>7/20/2017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274124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7/20/2017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456697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7/20/2017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100190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7/20/2017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116039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7/20/2017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222414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570016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7/20/2017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910467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7/20/2017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279144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7/20/2017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711188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460888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7/20/2017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935392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7/20/2017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1987922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2056B-B008-45CD-9C40-5974D2B2B88D}"/>
              </a:ext>
            </a:extLst>
          </p:cNvPr>
          <p:cNvSpPr>
            <a:spLocks noGrp="1"/>
          </p:cNvSpPr>
          <p:nvPr>
            <p:ph type="ctrTitle"/>
          </p:nvPr>
        </p:nvSpPr>
        <p:spPr/>
        <p:txBody>
          <a:bodyPr/>
          <a:lstStyle/>
          <a:p>
            <a:r>
              <a:rPr lang="en-US" dirty="0"/>
              <a:t>Miracles: What are they?</a:t>
            </a:r>
          </a:p>
        </p:txBody>
      </p:sp>
      <p:sp>
        <p:nvSpPr>
          <p:cNvPr id="3" name="Subtitle 2">
            <a:extLst>
              <a:ext uri="{FF2B5EF4-FFF2-40B4-BE49-F238E27FC236}">
                <a16:creationId xmlns:a16="http://schemas.microsoft.com/office/drawing/2014/main" id="{008F956B-5D50-49FC-BADA-1A3334EB7D93}"/>
              </a:ext>
            </a:extLst>
          </p:cNvPr>
          <p:cNvSpPr>
            <a:spLocks noGrp="1"/>
          </p:cNvSpPr>
          <p:nvPr>
            <p:ph type="subTitle" idx="1"/>
          </p:nvPr>
        </p:nvSpPr>
        <p:spPr>
          <a:xfrm>
            <a:off x="680322" y="4394039"/>
            <a:ext cx="8144134" cy="1874239"/>
          </a:xfrm>
        </p:spPr>
        <p:txBody>
          <a:bodyPr>
            <a:normAutofit/>
          </a:bodyPr>
          <a:lstStyle/>
          <a:p>
            <a:r>
              <a:rPr lang="en-US" sz="2800" dirty="0"/>
              <a:t>Do you believe in miracles? </a:t>
            </a:r>
          </a:p>
          <a:p>
            <a:r>
              <a:rPr lang="en-US" sz="2800" dirty="0"/>
              <a:t>Why are miracles important? </a:t>
            </a:r>
          </a:p>
          <a:p>
            <a:r>
              <a:rPr lang="en-US" sz="2800" dirty="0"/>
              <a:t>Are men doing miracles today?</a:t>
            </a:r>
          </a:p>
        </p:txBody>
      </p:sp>
    </p:spTree>
    <p:extLst>
      <p:ext uri="{BB962C8B-B14F-4D97-AF65-F5344CB8AC3E}">
        <p14:creationId xmlns:p14="http://schemas.microsoft.com/office/powerpoint/2010/main" val="269788961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00-AF3F-4AF5-B71D-546A005496DE}"/>
              </a:ext>
            </a:extLst>
          </p:cNvPr>
          <p:cNvSpPr>
            <a:spLocks noGrp="1"/>
          </p:cNvSpPr>
          <p:nvPr>
            <p:ph type="title"/>
          </p:nvPr>
        </p:nvSpPr>
        <p:spPr/>
        <p:txBody>
          <a:bodyPr/>
          <a:lstStyle/>
          <a:p>
            <a:r>
              <a:rPr lang="en-US" dirty="0"/>
              <a:t>3 – Why did miracles occur?</a:t>
            </a:r>
          </a:p>
        </p:txBody>
      </p:sp>
      <p:sp>
        <p:nvSpPr>
          <p:cNvPr id="3" name="Content Placeholder 2">
            <a:extLst>
              <a:ext uri="{FF2B5EF4-FFF2-40B4-BE49-F238E27FC236}">
                <a16:creationId xmlns:a16="http://schemas.microsoft.com/office/drawing/2014/main" id="{8EE30475-38DC-4376-8985-CDF3E7759DC8}"/>
              </a:ext>
            </a:extLst>
          </p:cNvPr>
          <p:cNvSpPr>
            <a:spLocks noGrp="1"/>
          </p:cNvSpPr>
          <p:nvPr>
            <p:ph idx="1"/>
          </p:nvPr>
        </p:nvSpPr>
        <p:spPr>
          <a:xfrm>
            <a:off x="344556" y="2146852"/>
            <a:ext cx="11542643" cy="4465983"/>
          </a:xfrm>
        </p:spPr>
        <p:txBody>
          <a:bodyPr>
            <a:noAutofit/>
          </a:bodyPr>
          <a:lstStyle/>
          <a:p>
            <a:r>
              <a:rPr lang="en-US" sz="3200" b="1" u="sng" dirty="0"/>
              <a:t>Confirm the Word</a:t>
            </a:r>
          </a:p>
          <a:p>
            <a:r>
              <a:rPr lang="en-US" sz="3200" b="1" u="sng" dirty="0"/>
              <a:t>Fill the gap until Bible is completed</a:t>
            </a:r>
          </a:p>
          <a:p>
            <a:r>
              <a:rPr lang="en-US" sz="3200" b="1" u="sng" dirty="0"/>
              <a:t>Help young church to mature</a:t>
            </a:r>
          </a:p>
          <a:p>
            <a:r>
              <a:rPr lang="en-US" sz="3200" b="1" u="sng" dirty="0"/>
              <a:t>To instill faith</a:t>
            </a:r>
            <a:r>
              <a:rPr lang="en-US" sz="3200" b="1" dirty="0"/>
              <a:t> John 20:30-31 </a:t>
            </a:r>
            <a:r>
              <a:rPr lang="en-US" b="1" baseline="30000" dirty="0"/>
              <a:t>30</a:t>
            </a:r>
            <a:r>
              <a:rPr lang="en-US" sz="3200" dirty="0"/>
              <a:t> And truly Jesus did many other signs in the presence of His disciples, which are not written in this book; </a:t>
            </a:r>
            <a:r>
              <a:rPr lang="en-US" b="1" baseline="30000" dirty="0"/>
              <a:t>31</a:t>
            </a:r>
            <a:r>
              <a:rPr lang="en-US" sz="3200" dirty="0"/>
              <a:t> but these are written that you may believe that Jesus is the Christ, the Son of God, and that believing you may have life in His name.</a:t>
            </a:r>
          </a:p>
        </p:txBody>
      </p:sp>
    </p:spTree>
    <p:extLst>
      <p:ext uri="{BB962C8B-B14F-4D97-AF65-F5344CB8AC3E}">
        <p14:creationId xmlns:p14="http://schemas.microsoft.com/office/powerpoint/2010/main" val="16592275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B7D40-11D3-4F89-91B5-0F4DC41C4519}"/>
              </a:ext>
            </a:extLst>
          </p:cNvPr>
          <p:cNvSpPr>
            <a:spLocks noGrp="1"/>
          </p:cNvSpPr>
          <p:nvPr>
            <p:ph type="title"/>
          </p:nvPr>
        </p:nvSpPr>
        <p:spPr/>
        <p:txBody>
          <a:bodyPr/>
          <a:lstStyle/>
          <a:p>
            <a:r>
              <a:rPr lang="en-US" dirty="0"/>
              <a:t>4 – What about all the claims today?</a:t>
            </a:r>
          </a:p>
        </p:txBody>
      </p:sp>
      <p:sp>
        <p:nvSpPr>
          <p:cNvPr id="3" name="Content Placeholder 2">
            <a:extLst>
              <a:ext uri="{FF2B5EF4-FFF2-40B4-BE49-F238E27FC236}">
                <a16:creationId xmlns:a16="http://schemas.microsoft.com/office/drawing/2014/main" id="{301FB02A-96CD-4982-B300-994AA4A08A9E}"/>
              </a:ext>
            </a:extLst>
          </p:cNvPr>
          <p:cNvSpPr>
            <a:spLocks noGrp="1"/>
          </p:cNvSpPr>
          <p:nvPr>
            <p:ph idx="1"/>
          </p:nvPr>
        </p:nvSpPr>
        <p:spPr/>
        <p:txBody>
          <a:bodyPr>
            <a:normAutofit/>
          </a:bodyPr>
          <a:lstStyle/>
          <a:p>
            <a:r>
              <a:rPr lang="en-US" sz="3600" dirty="0"/>
              <a:t>Mormons, Catholics, Pentecostal, Jehovah Witness – many more</a:t>
            </a:r>
          </a:p>
          <a:p>
            <a:r>
              <a:rPr lang="en-US" sz="3600" dirty="0"/>
              <a:t>Others – Islam, Shinto, </a:t>
            </a:r>
            <a:r>
              <a:rPr lang="en-US" sz="3600" dirty="0" err="1"/>
              <a:t>Buddah</a:t>
            </a:r>
            <a:endParaRPr lang="en-US" sz="3600" dirty="0"/>
          </a:p>
          <a:p>
            <a:r>
              <a:rPr lang="en-US" sz="3600" dirty="0"/>
              <a:t>Preachers – Jack Coe, Oral Roberts, Pat Robertson, Jimmy </a:t>
            </a:r>
            <a:r>
              <a:rPr lang="en-US" sz="3600" dirty="0" err="1"/>
              <a:t>Swaggart</a:t>
            </a:r>
            <a:r>
              <a:rPr lang="en-US" sz="3600" dirty="0"/>
              <a:t>, Jim and Tammy Faye Baker</a:t>
            </a:r>
          </a:p>
        </p:txBody>
      </p:sp>
    </p:spTree>
    <p:extLst>
      <p:ext uri="{BB962C8B-B14F-4D97-AF65-F5344CB8AC3E}">
        <p14:creationId xmlns:p14="http://schemas.microsoft.com/office/powerpoint/2010/main" val="50048650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3F54-D1BF-4A14-843E-28220CC06BD3}"/>
              </a:ext>
            </a:extLst>
          </p:cNvPr>
          <p:cNvSpPr>
            <a:spLocks noGrp="1"/>
          </p:cNvSpPr>
          <p:nvPr>
            <p:ph type="title"/>
          </p:nvPr>
        </p:nvSpPr>
        <p:spPr/>
        <p:txBody>
          <a:bodyPr/>
          <a:lstStyle/>
          <a:p>
            <a:r>
              <a:rPr lang="en-US" dirty="0"/>
              <a:t>5 – Are men doing miracles today?</a:t>
            </a:r>
          </a:p>
        </p:txBody>
      </p:sp>
      <p:sp>
        <p:nvSpPr>
          <p:cNvPr id="3" name="Content Placeholder 2">
            <a:extLst>
              <a:ext uri="{FF2B5EF4-FFF2-40B4-BE49-F238E27FC236}">
                <a16:creationId xmlns:a16="http://schemas.microsoft.com/office/drawing/2014/main" id="{79874DF1-3E3E-4C14-BF4A-E8A65C7EAB96}"/>
              </a:ext>
            </a:extLst>
          </p:cNvPr>
          <p:cNvSpPr>
            <a:spLocks noGrp="1"/>
          </p:cNvSpPr>
          <p:nvPr>
            <p:ph idx="1"/>
          </p:nvPr>
        </p:nvSpPr>
        <p:spPr/>
        <p:txBody>
          <a:bodyPr>
            <a:normAutofit/>
          </a:bodyPr>
          <a:lstStyle/>
          <a:p>
            <a:r>
              <a:rPr lang="en-US" sz="3200" b="1" dirty="0"/>
              <a:t>1 Corinthians 13:8-10 </a:t>
            </a:r>
            <a:r>
              <a:rPr lang="en-US" sz="3200" b="1" baseline="30000" dirty="0"/>
              <a:t>8</a:t>
            </a:r>
            <a:r>
              <a:rPr lang="en-US" sz="3200" dirty="0"/>
              <a:t> Love never fails. But whether </a:t>
            </a:r>
            <a:r>
              <a:rPr lang="en-US" sz="3200" i="1" dirty="0"/>
              <a:t>there are</a:t>
            </a:r>
            <a:r>
              <a:rPr lang="en-US" sz="3200" dirty="0"/>
              <a:t> prophecies, they will fail; whether </a:t>
            </a:r>
            <a:r>
              <a:rPr lang="en-US" sz="3200" i="1" dirty="0"/>
              <a:t>there are</a:t>
            </a:r>
            <a:r>
              <a:rPr lang="en-US" sz="3200" dirty="0"/>
              <a:t> tongues, they will cease; whether </a:t>
            </a:r>
            <a:r>
              <a:rPr lang="en-US" sz="3200" i="1" dirty="0"/>
              <a:t>there is</a:t>
            </a:r>
            <a:r>
              <a:rPr lang="en-US" sz="3200" dirty="0"/>
              <a:t> knowledge, it will vanish away. </a:t>
            </a:r>
            <a:r>
              <a:rPr lang="en-US" sz="3200" b="1" baseline="30000" dirty="0"/>
              <a:t>9</a:t>
            </a:r>
            <a:r>
              <a:rPr lang="en-US" sz="3200" dirty="0"/>
              <a:t> For we know in part and we prophesy in part. </a:t>
            </a:r>
            <a:r>
              <a:rPr lang="en-US" sz="3200" b="1" baseline="30000" dirty="0"/>
              <a:t>10</a:t>
            </a:r>
            <a:r>
              <a:rPr lang="en-US" sz="3200" dirty="0"/>
              <a:t> But when that which is perfect has come, then that which is in part will be done away.</a:t>
            </a:r>
          </a:p>
        </p:txBody>
      </p:sp>
    </p:spTree>
    <p:extLst>
      <p:ext uri="{BB962C8B-B14F-4D97-AF65-F5344CB8AC3E}">
        <p14:creationId xmlns:p14="http://schemas.microsoft.com/office/powerpoint/2010/main" val="186614103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3F54-D1BF-4A14-843E-28220CC06BD3}"/>
              </a:ext>
            </a:extLst>
          </p:cNvPr>
          <p:cNvSpPr>
            <a:spLocks noGrp="1"/>
          </p:cNvSpPr>
          <p:nvPr>
            <p:ph type="title"/>
          </p:nvPr>
        </p:nvSpPr>
        <p:spPr/>
        <p:txBody>
          <a:bodyPr/>
          <a:lstStyle/>
          <a:p>
            <a:r>
              <a:rPr lang="en-US" dirty="0"/>
              <a:t>5 – Are men doing miracles today?</a:t>
            </a:r>
          </a:p>
        </p:txBody>
      </p:sp>
      <p:sp>
        <p:nvSpPr>
          <p:cNvPr id="3" name="Content Placeholder 2">
            <a:extLst>
              <a:ext uri="{FF2B5EF4-FFF2-40B4-BE49-F238E27FC236}">
                <a16:creationId xmlns:a16="http://schemas.microsoft.com/office/drawing/2014/main" id="{79874DF1-3E3E-4C14-BF4A-E8A65C7EAB96}"/>
              </a:ext>
            </a:extLst>
          </p:cNvPr>
          <p:cNvSpPr>
            <a:spLocks noGrp="1"/>
          </p:cNvSpPr>
          <p:nvPr>
            <p:ph idx="1"/>
          </p:nvPr>
        </p:nvSpPr>
        <p:spPr/>
        <p:txBody>
          <a:bodyPr>
            <a:noAutofit/>
          </a:bodyPr>
          <a:lstStyle/>
          <a:p>
            <a:r>
              <a:rPr lang="en-US" sz="3200" b="1" dirty="0"/>
              <a:t>1 Corinthians 13:11-13 </a:t>
            </a:r>
            <a:r>
              <a:rPr lang="en-US" sz="3200" b="1" baseline="30000" dirty="0"/>
              <a:t>11</a:t>
            </a:r>
            <a:r>
              <a:rPr lang="en-US" sz="3200" dirty="0"/>
              <a:t> When I was a child, I spoke as a child, I understood as a child, I thought as a child; but when I became a man, I put away childish things. </a:t>
            </a:r>
            <a:r>
              <a:rPr lang="en-US" sz="3200" b="1" baseline="30000" dirty="0"/>
              <a:t>12</a:t>
            </a:r>
            <a:r>
              <a:rPr lang="en-US" sz="3200" dirty="0"/>
              <a:t> For now we see in a mirror, dimly, but then face to face. Now I know in part, but then I shall know just as I also am known. </a:t>
            </a:r>
            <a:r>
              <a:rPr lang="en-US" sz="3200" b="1" baseline="30000" dirty="0"/>
              <a:t>13</a:t>
            </a:r>
            <a:r>
              <a:rPr lang="en-US" sz="3200" dirty="0"/>
              <a:t> And now abide faith, hope, love, these three; but the greatest of these </a:t>
            </a:r>
            <a:r>
              <a:rPr lang="en-US" sz="3200" i="1" dirty="0"/>
              <a:t>is</a:t>
            </a:r>
            <a:r>
              <a:rPr lang="en-US" sz="3200" dirty="0"/>
              <a:t> love.</a:t>
            </a:r>
          </a:p>
        </p:txBody>
      </p:sp>
    </p:spTree>
    <p:extLst>
      <p:ext uri="{BB962C8B-B14F-4D97-AF65-F5344CB8AC3E}">
        <p14:creationId xmlns:p14="http://schemas.microsoft.com/office/powerpoint/2010/main" val="207841551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7702D-98D1-467F-96C6-CA992BCA3F2A}"/>
              </a:ext>
            </a:extLst>
          </p:cNvPr>
          <p:cNvSpPr>
            <a:spLocks noGrp="1"/>
          </p:cNvSpPr>
          <p:nvPr>
            <p:ph type="title"/>
          </p:nvPr>
        </p:nvSpPr>
        <p:spPr/>
        <p:txBody>
          <a:bodyPr/>
          <a:lstStyle/>
          <a:p>
            <a:r>
              <a:rPr lang="en-US" dirty="0"/>
              <a:t>1 Corinthians 13:8-13</a:t>
            </a:r>
          </a:p>
        </p:txBody>
      </p:sp>
      <p:sp>
        <p:nvSpPr>
          <p:cNvPr id="3" name="Content Placeholder 2">
            <a:extLst>
              <a:ext uri="{FF2B5EF4-FFF2-40B4-BE49-F238E27FC236}">
                <a16:creationId xmlns:a16="http://schemas.microsoft.com/office/drawing/2014/main" id="{C169A12F-B496-426E-91CA-C1A528F92BCE}"/>
              </a:ext>
            </a:extLst>
          </p:cNvPr>
          <p:cNvSpPr>
            <a:spLocks noGrp="1"/>
          </p:cNvSpPr>
          <p:nvPr>
            <p:ph sz="half" idx="1"/>
          </p:nvPr>
        </p:nvSpPr>
        <p:spPr/>
        <p:txBody>
          <a:bodyPr/>
          <a:lstStyle/>
          <a:p>
            <a:r>
              <a:rPr lang="en-US" b="1" u="sng" dirty="0"/>
              <a:t>Miracles will stop</a:t>
            </a:r>
          </a:p>
          <a:p>
            <a:r>
              <a:rPr lang="en-US" b="1" dirty="0"/>
              <a:t>8 Miracles will cease, fail, vanish away</a:t>
            </a:r>
          </a:p>
          <a:p>
            <a:r>
              <a:rPr lang="en-US" b="1" dirty="0"/>
              <a:t>9-10 Partial knowledge</a:t>
            </a:r>
          </a:p>
          <a:p>
            <a:r>
              <a:rPr lang="en-US" b="1" dirty="0"/>
              <a:t>11 Child (immature)</a:t>
            </a:r>
          </a:p>
          <a:p>
            <a:r>
              <a:rPr lang="en-US" b="1" dirty="0"/>
              <a:t>12 Dark mirror image</a:t>
            </a:r>
          </a:p>
          <a:p>
            <a:r>
              <a:rPr lang="en-US" b="1" dirty="0"/>
              <a:t>13 Things that stop</a:t>
            </a:r>
          </a:p>
        </p:txBody>
      </p:sp>
      <p:sp>
        <p:nvSpPr>
          <p:cNvPr id="4" name="Content Placeholder 3">
            <a:extLst>
              <a:ext uri="{FF2B5EF4-FFF2-40B4-BE49-F238E27FC236}">
                <a16:creationId xmlns:a16="http://schemas.microsoft.com/office/drawing/2014/main" id="{C5FA9495-C909-4A54-9E18-3269951A88AE}"/>
              </a:ext>
            </a:extLst>
          </p:cNvPr>
          <p:cNvSpPr>
            <a:spLocks noGrp="1"/>
          </p:cNvSpPr>
          <p:nvPr>
            <p:ph sz="half" idx="2"/>
          </p:nvPr>
        </p:nvSpPr>
        <p:spPr/>
        <p:txBody>
          <a:bodyPr/>
          <a:lstStyle/>
          <a:p>
            <a:r>
              <a:rPr lang="en-US" b="1" u="sng" dirty="0"/>
              <a:t>Love is better</a:t>
            </a:r>
          </a:p>
          <a:p>
            <a:r>
              <a:rPr lang="en-US" b="1" dirty="0"/>
              <a:t>Love never fails</a:t>
            </a:r>
            <a:br>
              <a:rPr lang="en-US" b="1" dirty="0"/>
            </a:br>
            <a:endParaRPr lang="en-US" b="1" dirty="0"/>
          </a:p>
          <a:p>
            <a:r>
              <a:rPr lang="en-US" b="1" dirty="0"/>
              <a:t>Full knowledge</a:t>
            </a:r>
          </a:p>
          <a:p>
            <a:r>
              <a:rPr lang="en-US" b="1" dirty="0"/>
              <a:t>Man (mature adult)</a:t>
            </a:r>
          </a:p>
          <a:p>
            <a:r>
              <a:rPr lang="en-US" b="1" dirty="0"/>
              <a:t>Clear glass</a:t>
            </a:r>
          </a:p>
          <a:p>
            <a:r>
              <a:rPr lang="en-US" b="1" dirty="0"/>
              <a:t>Things that remain (abide)</a:t>
            </a:r>
          </a:p>
        </p:txBody>
      </p:sp>
    </p:spTree>
    <p:extLst>
      <p:ext uri="{BB962C8B-B14F-4D97-AF65-F5344CB8AC3E}">
        <p14:creationId xmlns:p14="http://schemas.microsoft.com/office/powerpoint/2010/main" val="260185005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6E582-F69D-487C-BCE7-37F1B054F2F1}"/>
              </a:ext>
            </a:extLst>
          </p:cNvPr>
          <p:cNvSpPr>
            <a:spLocks noGrp="1"/>
          </p:cNvSpPr>
          <p:nvPr>
            <p:ph type="title"/>
          </p:nvPr>
        </p:nvSpPr>
        <p:spPr/>
        <p:txBody>
          <a:bodyPr/>
          <a:lstStyle/>
          <a:p>
            <a:r>
              <a:rPr lang="en-US" dirty="0"/>
              <a:t>Miracles are important</a:t>
            </a:r>
          </a:p>
        </p:txBody>
      </p:sp>
      <p:sp>
        <p:nvSpPr>
          <p:cNvPr id="3" name="Content Placeholder 2">
            <a:extLst>
              <a:ext uri="{FF2B5EF4-FFF2-40B4-BE49-F238E27FC236}">
                <a16:creationId xmlns:a16="http://schemas.microsoft.com/office/drawing/2014/main" id="{2EC8DFA0-A442-462D-A464-FE3BF7FB2BB4}"/>
              </a:ext>
            </a:extLst>
          </p:cNvPr>
          <p:cNvSpPr>
            <a:spLocks noGrp="1"/>
          </p:cNvSpPr>
          <p:nvPr>
            <p:ph idx="1"/>
          </p:nvPr>
        </p:nvSpPr>
        <p:spPr>
          <a:xfrm>
            <a:off x="424070" y="2336873"/>
            <a:ext cx="10760765" cy="3599316"/>
          </a:xfrm>
        </p:spPr>
        <p:txBody>
          <a:bodyPr>
            <a:normAutofit/>
          </a:bodyPr>
          <a:lstStyle/>
          <a:p>
            <a:r>
              <a:rPr lang="en-US" sz="3600" dirty="0"/>
              <a:t>Miracles are how we are led to believe in Jesus</a:t>
            </a:r>
          </a:p>
          <a:p>
            <a:r>
              <a:rPr lang="en-US" sz="3600" dirty="0"/>
              <a:t>Belief in Jesus is how we are led to obey</a:t>
            </a:r>
          </a:p>
          <a:p>
            <a:r>
              <a:rPr lang="en-US" sz="3600" dirty="0"/>
              <a:t>Obedience is how we are led to salvation</a:t>
            </a:r>
          </a:p>
          <a:p>
            <a:r>
              <a:rPr lang="en-US" sz="3600" dirty="0"/>
              <a:t>Salvation is how we are led to eternal life</a:t>
            </a:r>
          </a:p>
        </p:txBody>
      </p:sp>
    </p:spTree>
    <p:extLst>
      <p:ext uri="{BB962C8B-B14F-4D97-AF65-F5344CB8AC3E}">
        <p14:creationId xmlns:p14="http://schemas.microsoft.com/office/powerpoint/2010/main" val="60656713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05D2E-2EDC-4F64-A463-4297A53CA1E0}"/>
              </a:ext>
            </a:extLst>
          </p:cNvPr>
          <p:cNvSpPr>
            <a:spLocks noGrp="1"/>
          </p:cNvSpPr>
          <p:nvPr>
            <p:ph type="title"/>
          </p:nvPr>
        </p:nvSpPr>
        <p:spPr/>
        <p:txBody>
          <a:bodyPr/>
          <a:lstStyle/>
          <a:p>
            <a:r>
              <a:rPr lang="en-US" dirty="0"/>
              <a:t>Many Claims</a:t>
            </a:r>
          </a:p>
        </p:txBody>
      </p:sp>
      <p:sp>
        <p:nvSpPr>
          <p:cNvPr id="3" name="Content Placeholder 2">
            <a:extLst>
              <a:ext uri="{FF2B5EF4-FFF2-40B4-BE49-F238E27FC236}">
                <a16:creationId xmlns:a16="http://schemas.microsoft.com/office/drawing/2014/main" id="{1D58D7AE-2214-4787-A8B1-0A539E99B075}"/>
              </a:ext>
            </a:extLst>
          </p:cNvPr>
          <p:cNvSpPr>
            <a:spLocks noGrp="1"/>
          </p:cNvSpPr>
          <p:nvPr>
            <p:ph idx="1"/>
          </p:nvPr>
        </p:nvSpPr>
        <p:spPr/>
        <p:txBody>
          <a:bodyPr>
            <a:normAutofit/>
          </a:bodyPr>
          <a:lstStyle/>
          <a:p>
            <a:r>
              <a:rPr lang="en-US" sz="3600" dirty="0"/>
              <a:t>The word is often used of any unusual event – birth, survive an auto accident, he graduated from school</a:t>
            </a:r>
          </a:p>
          <a:p>
            <a:r>
              <a:rPr lang="en-US" sz="3600" dirty="0"/>
              <a:t>Some Liberals – deny miracles</a:t>
            </a:r>
          </a:p>
          <a:p>
            <a:r>
              <a:rPr lang="en-US" sz="3600" dirty="0"/>
              <a:t>Some Conservatives – claim them today</a:t>
            </a:r>
          </a:p>
          <a:p>
            <a:r>
              <a:rPr lang="en-US" sz="3600" dirty="0"/>
              <a:t>Let Bible answer some questions.</a:t>
            </a:r>
          </a:p>
        </p:txBody>
      </p:sp>
    </p:spTree>
    <p:extLst>
      <p:ext uri="{BB962C8B-B14F-4D97-AF65-F5344CB8AC3E}">
        <p14:creationId xmlns:p14="http://schemas.microsoft.com/office/powerpoint/2010/main" val="315596815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9BEA-4D92-4FD4-8FB8-49D1035F89DF}"/>
              </a:ext>
            </a:extLst>
          </p:cNvPr>
          <p:cNvSpPr>
            <a:spLocks noGrp="1"/>
          </p:cNvSpPr>
          <p:nvPr>
            <p:ph type="title"/>
          </p:nvPr>
        </p:nvSpPr>
        <p:spPr/>
        <p:txBody>
          <a:bodyPr/>
          <a:lstStyle/>
          <a:p>
            <a:r>
              <a:rPr lang="en-US" dirty="0"/>
              <a:t>1 – What is a miracle?</a:t>
            </a:r>
          </a:p>
        </p:txBody>
      </p:sp>
      <p:sp>
        <p:nvSpPr>
          <p:cNvPr id="3" name="Content Placeholder 2">
            <a:extLst>
              <a:ext uri="{FF2B5EF4-FFF2-40B4-BE49-F238E27FC236}">
                <a16:creationId xmlns:a16="http://schemas.microsoft.com/office/drawing/2014/main" id="{04155193-AA61-4632-A026-8028A9088408}"/>
              </a:ext>
            </a:extLst>
          </p:cNvPr>
          <p:cNvSpPr>
            <a:spLocks noGrp="1"/>
          </p:cNvSpPr>
          <p:nvPr>
            <p:ph idx="1"/>
          </p:nvPr>
        </p:nvSpPr>
        <p:spPr>
          <a:xfrm>
            <a:off x="680321" y="2336872"/>
            <a:ext cx="10796062" cy="4090431"/>
          </a:xfrm>
        </p:spPr>
        <p:txBody>
          <a:bodyPr>
            <a:noAutofit/>
          </a:bodyPr>
          <a:lstStyle/>
          <a:p>
            <a:r>
              <a:rPr lang="en-US" sz="3600" dirty="0"/>
              <a:t>A miracle is an event in the external world brought about by the immediate agency or the simple volition of God, operating without the use of means capable of being discerned by the senses, and designed to authenticate the divine commission of a religious teacher or the truth of his message. (Easton’s Bible Dictionary)</a:t>
            </a:r>
          </a:p>
        </p:txBody>
      </p:sp>
    </p:spTree>
    <p:extLst>
      <p:ext uri="{BB962C8B-B14F-4D97-AF65-F5344CB8AC3E}">
        <p14:creationId xmlns:p14="http://schemas.microsoft.com/office/powerpoint/2010/main" val="283207530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977B7-25B5-4322-9FEB-C709373EF8FF}"/>
              </a:ext>
            </a:extLst>
          </p:cNvPr>
          <p:cNvSpPr>
            <a:spLocks noGrp="1"/>
          </p:cNvSpPr>
          <p:nvPr>
            <p:ph type="title"/>
          </p:nvPr>
        </p:nvSpPr>
        <p:spPr/>
        <p:txBody>
          <a:bodyPr/>
          <a:lstStyle/>
          <a:p>
            <a:r>
              <a:rPr lang="en-US" dirty="0"/>
              <a:t>1 – What is a miracle?</a:t>
            </a:r>
          </a:p>
        </p:txBody>
      </p:sp>
      <p:sp>
        <p:nvSpPr>
          <p:cNvPr id="3" name="Content Placeholder 2">
            <a:extLst>
              <a:ext uri="{FF2B5EF4-FFF2-40B4-BE49-F238E27FC236}">
                <a16:creationId xmlns:a16="http://schemas.microsoft.com/office/drawing/2014/main" id="{AA1E7E24-45D2-48F9-A2BB-488120A34309}"/>
              </a:ext>
            </a:extLst>
          </p:cNvPr>
          <p:cNvSpPr>
            <a:spLocks noGrp="1"/>
          </p:cNvSpPr>
          <p:nvPr>
            <p:ph idx="1"/>
          </p:nvPr>
        </p:nvSpPr>
        <p:spPr/>
        <p:txBody>
          <a:bodyPr>
            <a:normAutofit/>
          </a:bodyPr>
          <a:lstStyle/>
          <a:p>
            <a:r>
              <a:rPr lang="en-US" sz="3600" dirty="0"/>
              <a:t>Distinguish between:</a:t>
            </a:r>
          </a:p>
          <a:p>
            <a:r>
              <a:rPr lang="en-US" sz="3600" dirty="0"/>
              <a:t>1. </a:t>
            </a:r>
            <a:r>
              <a:rPr lang="en-US" sz="3600" b="1" dirty="0"/>
              <a:t>Miracle</a:t>
            </a:r>
            <a:r>
              <a:rPr lang="en-US" sz="3600" dirty="0"/>
              <a:t> – supernatural</a:t>
            </a:r>
          </a:p>
          <a:p>
            <a:r>
              <a:rPr lang="en-US" sz="3600" dirty="0"/>
              <a:t>2. </a:t>
            </a:r>
            <a:r>
              <a:rPr lang="en-US" sz="3600" b="1" dirty="0"/>
              <a:t>Providence</a:t>
            </a:r>
            <a:r>
              <a:rPr lang="en-US" sz="3600" dirty="0"/>
              <a:t> – use of natural means</a:t>
            </a:r>
          </a:p>
          <a:p>
            <a:r>
              <a:rPr lang="en-US" sz="3600" dirty="0"/>
              <a:t>3. </a:t>
            </a:r>
            <a:r>
              <a:rPr lang="en-US" sz="3600" b="1" dirty="0"/>
              <a:t>Amazing</a:t>
            </a:r>
            <a:r>
              <a:rPr lang="en-US" sz="3600" dirty="0"/>
              <a:t> – childbirth is amazing, caterpillar becomes a butterfly; These are not miracles</a:t>
            </a:r>
          </a:p>
        </p:txBody>
      </p:sp>
    </p:spTree>
    <p:extLst>
      <p:ext uri="{BB962C8B-B14F-4D97-AF65-F5344CB8AC3E}">
        <p14:creationId xmlns:p14="http://schemas.microsoft.com/office/powerpoint/2010/main" val="260534782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23D09-1CD5-4C76-9D4F-59D9D0A87BB2}"/>
              </a:ext>
            </a:extLst>
          </p:cNvPr>
          <p:cNvSpPr>
            <a:spLocks noGrp="1"/>
          </p:cNvSpPr>
          <p:nvPr>
            <p:ph type="title"/>
          </p:nvPr>
        </p:nvSpPr>
        <p:spPr/>
        <p:txBody>
          <a:bodyPr/>
          <a:lstStyle/>
          <a:p>
            <a:r>
              <a:rPr lang="en-US" dirty="0"/>
              <a:t>2 – Do you believe in miracles?</a:t>
            </a:r>
          </a:p>
        </p:txBody>
      </p:sp>
      <p:sp>
        <p:nvSpPr>
          <p:cNvPr id="3" name="Content Placeholder 2">
            <a:extLst>
              <a:ext uri="{FF2B5EF4-FFF2-40B4-BE49-F238E27FC236}">
                <a16:creationId xmlns:a16="http://schemas.microsoft.com/office/drawing/2014/main" id="{F0E280AD-AC4A-4C15-BF44-2E537A23D170}"/>
              </a:ext>
            </a:extLst>
          </p:cNvPr>
          <p:cNvSpPr>
            <a:spLocks noGrp="1"/>
          </p:cNvSpPr>
          <p:nvPr>
            <p:ph idx="1"/>
          </p:nvPr>
        </p:nvSpPr>
        <p:spPr/>
        <p:txBody>
          <a:bodyPr>
            <a:normAutofit lnSpcReduction="10000"/>
          </a:bodyPr>
          <a:lstStyle/>
          <a:p>
            <a:r>
              <a:rPr lang="en-US" sz="3600" dirty="0"/>
              <a:t>1. </a:t>
            </a:r>
            <a:r>
              <a:rPr lang="en-US" sz="3600" b="1" u="sng" dirty="0"/>
              <a:t>YES</a:t>
            </a:r>
            <a:r>
              <a:rPr lang="en-US" sz="3600" dirty="0"/>
              <a:t> – God has done many miracles. Jesus  did many miracles recorded in the Bible.</a:t>
            </a:r>
          </a:p>
          <a:p>
            <a:r>
              <a:rPr lang="en-US" sz="3600" dirty="0"/>
              <a:t>2. </a:t>
            </a:r>
            <a:r>
              <a:rPr lang="en-US" sz="3600" b="1" u="sng" dirty="0"/>
              <a:t>YES</a:t>
            </a:r>
            <a:r>
              <a:rPr lang="en-US" sz="3600" dirty="0"/>
              <a:t> – Man can be empowered by God to do </a:t>
            </a:r>
            <a:r>
              <a:rPr lang="en-US" sz="3600" dirty="0" err="1"/>
              <a:t>miralces</a:t>
            </a:r>
            <a:r>
              <a:rPr lang="en-US" sz="3600" dirty="0"/>
              <a:t> – Moses, Elijah, Elisha, Apostles</a:t>
            </a:r>
          </a:p>
          <a:p>
            <a:r>
              <a:rPr lang="en-US" sz="3600" dirty="0"/>
              <a:t>3. </a:t>
            </a:r>
            <a:r>
              <a:rPr lang="en-US" sz="3600" b="1" u="sng" dirty="0"/>
              <a:t>NO</a:t>
            </a:r>
            <a:r>
              <a:rPr lang="en-US" sz="3600" dirty="0"/>
              <a:t> – Men today are not empowered. There is no purpose today.</a:t>
            </a:r>
          </a:p>
          <a:p>
            <a:r>
              <a:rPr lang="en-US" sz="3600" dirty="0"/>
              <a:t>4. </a:t>
            </a:r>
            <a:r>
              <a:rPr lang="en-US" sz="3600" b="1" u="sng" dirty="0"/>
              <a:t>YES</a:t>
            </a:r>
            <a:r>
              <a:rPr lang="en-US" sz="3600" dirty="0"/>
              <a:t> – God still has power.</a:t>
            </a:r>
          </a:p>
        </p:txBody>
      </p:sp>
    </p:spTree>
    <p:extLst>
      <p:ext uri="{BB962C8B-B14F-4D97-AF65-F5344CB8AC3E}">
        <p14:creationId xmlns:p14="http://schemas.microsoft.com/office/powerpoint/2010/main" val="24127688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00-AF3F-4AF5-B71D-546A005496DE}"/>
              </a:ext>
            </a:extLst>
          </p:cNvPr>
          <p:cNvSpPr>
            <a:spLocks noGrp="1"/>
          </p:cNvSpPr>
          <p:nvPr>
            <p:ph type="title"/>
          </p:nvPr>
        </p:nvSpPr>
        <p:spPr/>
        <p:txBody>
          <a:bodyPr/>
          <a:lstStyle/>
          <a:p>
            <a:r>
              <a:rPr lang="en-US" dirty="0"/>
              <a:t>3 – Why did miracles occur?</a:t>
            </a:r>
          </a:p>
        </p:txBody>
      </p:sp>
      <p:sp>
        <p:nvSpPr>
          <p:cNvPr id="3" name="Content Placeholder 2">
            <a:extLst>
              <a:ext uri="{FF2B5EF4-FFF2-40B4-BE49-F238E27FC236}">
                <a16:creationId xmlns:a16="http://schemas.microsoft.com/office/drawing/2014/main" id="{8EE30475-38DC-4376-8985-CDF3E7759DC8}"/>
              </a:ext>
            </a:extLst>
          </p:cNvPr>
          <p:cNvSpPr>
            <a:spLocks noGrp="1"/>
          </p:cNvSpPr>
          <p:nvPr>
            <p:ph idx="1"/>
          </p:nvPr>
        </p:nvSpPr>
        <p:spPr/>
        <p:txBody>
          <a:bodyPr>
            <a:normAutofit/>
          </a:bodyPr>
          <a:lstStyle/>
          <a:p>
            <a:r>
              <a:rPr lang="en-US" sz="3200" b="1" u="sng" dirty="0"/>
              <a:t>Confirm the Word</a:t>
            </a:r>
          </a:p>
          <a:p>
            <a:r>
              <a:rPr lang="en-US" sz="3200" b="1" dirty="0"/>
              <a:t>Mark 16:19-20 </a:t>
            </a:r>
            <a:r>
              <a:rPr lang="en-US" sz="3200" b="1" baseline="30000" dirty="0"/>
              <a:t>19</a:t>
            </a:r>
            <a:r>
              <a:rPr lang="en-US" sz="3200" dirty="0"/>
              <a:t> So then, after the Lord had spoken to them, He was received up into heaven, and sat down at the right hand of God. </a:t>
            </a:r>
            <a:r>
              <a:rPr lang="en-US" sz="3200" b="1" baseline="30000" dirty="0"/>
              <a:t>20</a:t>
            </a:r>
            <a:r>
              <a:rPr lang="en-US" sz="3200" dirty="0"/>
              <a:t> And they went out and preached everywhere, the Lord working with </a:t>
            </a:r>
            <a:r>
              <a:rPr lang="en-US" sz="3200" i="1" dirty="0"/>
              <a:t>them</a:t>
            </a:r>
            <a:r>
              <a:rPr lang="en-US" sz="3200" dirty="0"/>
              <a:t> and confirming the word through the accompanying signs.</a:t>
            </a:r>
          </a:p>
        </p:txBody>
      </p:sp>
    </p:spTree>
    <p:extLst>
      <p:ext uri="{BB962C8B-B14F-4D97-AF65-F5344CB8AC3E}">
        <p14:creationId xmlns:p14="http://schemas.microsoft.com/office/powerpoint/2010/main" val="129975409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00-AF3F-4AF5-B71D-546A005496DE}"/>
              </a:ext>
            </a:extLst>
          </p:cNvPr>
          <p:cNvSpPr>
            <a:spLocks noGrp="1"/>
          </p:cNvSpPr>
          <p:nvPr>
            <p:ph type="title"/>
          </p:nvPr>
        </p:nvSpPr>
        <p:spPr/>
        <p:txBody>
          <a:bodyPr/>
          <a:lstStyle/>
          <a:p>
            <a:r>
              <a:rPr lang="en-US" dirty="0"/>
              <a:t>3 – Why did miracles occur?</a:t>
            </a:r>
          </a:p>
        </p:txBody>
      </p:sp>
      <p:sp>
        <p:nvSpPr>
          <p:cNvPr id="3" name="Content Placeholder 2">
            <a:extLst>
              <a:ext uri="{FF2B5EF4-FFF2-40B4-BE49-F238E27FC236}">
                <a16:creationId xmlns:a16="http://schemas.microsoft.com/office/drawing/2014/main" id="{8EE30475-38DC-4376-8985-CDF3E7759DC8}"/>
              </a:ext>
            </a:extLst>
          </p:cNvPr>
          <p:cNvSpPr>
            <a:spLocks noGrp="1"/>
          </p:cNvSpPr>
          <p:nvPr>
            <p:ph idx="1"/>
          </p:nvPr>
        </p:nvSpPr>
        <p:spPr>
          <a:xfrm>
            <a:off x="344556" y="2146852"/>
            <a:ext cx="11542643" cy="4465983"/>
          </a:xfrm>
        </p:spPr>
        <p:txBody>
          <a:bodyPr>
            <a:noAutofit/>
          </a:bodyPr>
          <a:lstStyle/>
          <a:p>
            <a:r>
              <a:rPr lang="en-US" sz="3200" b="1" u="sng" dirty="0"/>
              <a:t>Confirm the Word</a:t>
            </a:r>
          </a:p>
          <a:p>
            <a:r>
              <a:rPr lang="en-US" sz="3200" b="1" dirty="0"/>
              <a:t>Hebrews 2:2-4 </a:t>
            </a:r>
            <a:r>
              <a:rPr lang="en-US" sz="3200" b="1" baseline="30000" dirty="0"/>
              <a:t>2</a:t>
            </a:r>
            <a:r>
              <a:rPr lang="en-US" sz="3200" dirty="0"/>
              <a:t> For if the word spoken through angels proved steadfast, and every transgression and disobedience received a just reward, </a:t>
            </a:r>
            <a:r>
              <a:rPr lang="en-US" sz="3200" b="1" baseline="30000" dirty="0"/>
              <a:t>3</a:t>
            </a:r>
            <a:r>
              <a:rPr lang="en-US" sz="3200" dirty="0"/>
              <a:t> how shall we escape if we neglect so great a salvation, which at the first began to be spoken by the Lord, and was confirmed to us by those who heard </a:t>
            </a:r>
            <a:r>
              <a:rPr lang="en-US" sz="3200" i="1" dirty="0"/>
              <a:t>Him,</a:t>
            </a:r>
            <a:r>
              <a:rPr lang="en-US" sz="3200" dirty="0"/>
              <a:t> </a:t>
            </a:r>
            <a:r>
              <a:rPr lang="en-US" sz="3200" b="1" baseline="30000" dirty="0"/>
              <a:t>4</a:t>
            </a:r>
            <a:r>
              <a:rPr lang="en-US" sz="3200" dirty="0"/>
              <a:t> God also bearing witness both with signs and wonders, with various miracles, and gifts of the Holy Spirit, according to His own will?</a:t>
            </a:r>
          </a:p>
        </p:txBody>
      </p:sp>
    </p:spTree>
    <p:extLst>
      <p:ext uri="{BB962C8B-B14F-4D97-AF65-F5344CB8AC3E}">
        <p14:creationId xmlns:p14="http://schemas.microsoft.com/office/powerpoint/2010/main" val="137412625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00-AF3F-4AF5-B71D-546A005496DE}"/>
              </a:ext>
            </a:extLst>
          </p:cNvPr>
          <p:cNvSpPr>
            <a:spLocks noGrp="1"/>
          </p:cNvSpPr>
          <p:nvPr>
            <p:ph type="title"/>
          </p:nvPr>
        </p:nvSpPr>
        <p:spPr/>
        <p:txBody>
          <a:bodyPr/>
          <a:lstStyle/>
          <a:p>
            <a:r>
              <a:rPr lang="en-US" dirty="0"/>
              <a:t>3 – Why did miracles occur?</a:t>
            </a:r>
          </a:p>
        </p:txBody>
      </p:sp>
      <p:sp>
        <p:nvSpPr>
          <p:cNvPr id="3" name="Content Placeholder 2">
            <a:extLst>
              <a:ext uri="{FF2B5EF4-FFF2-40B4-BE49-F238E27FC236}">
                <a16:creationId xmlns:a16="http://schemas.microsoft.com/office/drawing/2014/main" id="{8EE30475-38DC-4376-8985-CDF3E7759DC8}"/>
              </a:ext>
            </a:extLst>
          </p:cNvPr>
          <p:cNvSpPr>
            <a:spLocks noGrp="1"/>
          </p:cNvSpPr>
          <p:nvPr>
            <p:ph idx="1"/>
          </p:nvPr>
        </p:nvSpPr>
        <p:spPr>
          <a:xfrm>
            <a:off x="344556" y="2146852"/>
            <a:ext cx="11542643" cy="4465983"/>
          </a:xfrm>
        </p:spPr>
        <p:txBody>
          <a:bodyPr>
            <a:noAutofit/>
          </a:bodyPr>
          <a:lstStyle/>
          <a:p>
            <a:r>
              <a:rPr lang="en-US" sz="3200" b="1" u="sng" dirty="0"/>
              <a:t>Confirm the Word</a:t>
            </a:r>
          </a:p>
          <a:p>
            <a:r>
              <a:rPr lang="en-US" sz="3200" b="1" u="sng" dirty="0"/>
              <a:t>Fill the gap until Bible is completed</a:t>
            </a:r>
          </a:p>
          <a:p>
            <a:r>
              <a:rPr lang="en-US" sz="3200" b="1" dirty="0"/>
              <a:t>1 Corinthians 13:9-10 </a:t>
            </a:r>
            <a:r>
              <a:rPr lang="en-US" b="1" baseline="30000" dirty="0"/>
              <a:t>9</a:t>
            </a:r>
            <a:r>
              <a:rPr lang="en-US" sz="3200" dirty="0"/>
              <a:t> For we know in part and we prophesy in part. </a:t>
            </a:r>
            <a:r>
              <a:rPr lang="en-US" b="1" baseline="30000" dirty="0"/>
              <a:t>10</a:t>
            </a:r>
            <a:r>
              <a:rPr lang="en-US" sz="3200" dirty="0"/>
              <a:t> But when that which is perfect has come, then that which is in part will be done away. </a:t>
            </a:r>
          </a:p>
          <a:p>
            <a:endParaRPr lang="en-US" sz="3200" b="1" u="sng" dirty="0"/>
          </a:p>
        </p:txBody>
      </p:sp>
    </p:spTree>
    <p:extLst>
      <p:ext uri="{BB962C8B-B14F-4D97-AF65-F5344CB8AC3E}">
        <p14:creationId xmlns:p14="http://schemas.microsoft.com/office/powerpoint/2010/main" val="410747231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00-AF3F-4AF5-B71D-546A005496DE}"/>
              </a:ext>
            </a:extLst>
          </p:cNvPr>
          <p:cNvSpPr>
            <a:spLocks noGrp="1"/>
          </p:cNvSpPr>
          <p:nvPr>
            <p:ph type="title"/>
          </p:nvPr>
        </p:nvSpPr>
        <p:spPr/>
        <p:txBody>
          <a:bodyPr/>
          <a:lstStyle/>
          <a:p>
            <a:r>
              <a:rPr lang="en-US" dirty="0"/>
              <a:t>3 – Why did miracles occur?</a:t>
            </a:r>
          </a:p>
        </p:txBody>
      </p:sp>
      <p:sp>
        <p:nvSpPr>
          <p:cNvPr id="3" name="Content Placeholder 2">
            <a:extLst>
              <a:ext uri="{FF2B5EF4-FFF2-40B4-BE49-F238E27FC236}">
                <a16:creationId xmlns:a16="http://schemas.microsoft.com/office/drawing/2014/main" id="{8EE30475-38DC-4376-8985-CDF3E7759DC8}"/>
              </a:ext>
            </a:extLst>
          </p:cNvPr>
          <p:cNvSpPr>
            <a:spLocks noGrp="1"/>
          </p:cNvSpPr>
          <p:nvPr>
            <p:ph idx="1"/>
          </p:nvPr>
        </p:nvSpPr>
        <p:spPr>
          <a:xfrm>
            <a:off x="344556" y="2146852"/>
            <a:ext cx="11542643" cy="4465983"/>
          </a:xfrm>
        </p:spPr>
        <p:txBody>
          <a:bodyPr>
            <a:noAutofit/>
          </a:bodyPr>
          <a:lstStyle/>
          <a:p>
            <a:r>
              <a:rPr lang="en-US" sz="3200" b="1" u="sng" dirty="0"/>
              <a:t>Confirm the Word</a:t>
            </a:r>
          </a:p>
          <a:p>
            <a:r>
              <a:rPr lang="en-US" sz="3200" b="1" u="sng" dirty="0"/>
              <a:t>Fill the gap until Bible is completed</a:t>
            </a:r>
          </a:p>
          <a:p>
            <a:r>
              <a:rPr lang="en-US" sz="3200" b="1" u="sng" dirty="0"/>
              <a:t>Help young church to mature</a:t>
            </a:r>
          </a:p>
          <a:p>
            <a:r>
              <a:rPr lang="en-US" sz="3200" b="1" dirty="0"/>
              <a:t>Ephesians 4:12-13 </a:t>
            </a:r>
            <a:r>
              <a:rPr lang="en-US" b="1" baseline="30000" dirty="0"/>
              <a:t>12</a:t>
            </a:r>
            <a:r>
              <a:rPr lang="en-US" sz="3200" dirty="0"/>
              <a:t> for the equipping of the saints for the work of ministry, for the edifying of the body of Christ, </a:t>
            </a:r>
            <a:r>
              <a:rPr lang="en-US" b="1" baseline="30000" dirty="0"/>
              <a:t>13</a:t>
            </a:r>
            <a:r>
              <a:rPr lang="en-US" sz="3200" dirty="0"/>
              <a:t> till we all come to the unity of the faith and of the knowledge of the Son of God, to a perfect man, to the measure of the stature of the fullness of Christ;</a:t>
            </a:r>
          </a:p>
        </p:txBody>
      </p:sp>
    </p:spTree>
    <p:extLst>
      <p:ext uri="{BB962C8B-B14F-4D97-AF65-F5344CB8AC3E}">
        <p14:creationId xmlns:p14="http://schemas.microsoft.com/office/powerpoint/2010/main" val="97658301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90</TotalTime>
  <Words>489</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Trebuchet MS</vt:lpstr>
      <vt:lpstr>Berlin</vt:lpstr>
      <vt:lpstr>Miracles: What are they?</vt:lpstr>
      <vt:lpstr>Many Claims</vt:lpstr>
      <vt:lpstr>1 – What is a miracle?</vt:lpstr>
      <vt:lpstr>1 – What is a miracle?</vt:lpstr>
      <vt:lpstr>2 – Do you believe in miracles?</vt:lpstr>
      <vt:lpstr>3 – Why did miracles occur?</vt:lpstr>
      <vt:lpstr>3 – Why did miracles occur?</vt:lpstr>
      <vt:lpstr>3 – Why did miracles occur?</vt:lpstr>
      <vt:lpstr>3 – Why did miracles occur?</vt:lpstr>
      <vt:lpstr>3 – Why did miracles occur?</vt:lpstr>
      <vt:lpstr>4 – What about all the claims today?</vt:lpstr>
      <vt:lpstr>5 – Are men doing miracles today?</vt:lpstr>
      <vt:lpstr>5 – Are men doing miracles today?</vt:lpstr>
      <vt:lpstr>1 Corinthians 13:8-13</vt:lpstr>
      <vt:lpstr>Miracles are important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Miracles: What are they?</dc:title>
  <dc:creator>Manly Luscombe</dc:creator>
  <cp:lastModifiedBy>Manly Luscombe</cp:lastModifiedBy>
  <cp:revision>11</cp:revision>
  <dcterms:created xsi:type="dcterms:W3CDTF">2017-07-20T15:32:47Z</dcterms:created>
  <dcterms:modified xsi:type="dcterms:W3CDTF">2017-07-20T17:03:21Z</dcterms:modified>
</cp:coreProperties>
</file>