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72" r:id="rId10"/>
    <p:sldId id="271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4/25/2022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4/25/2022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4/25/2022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4/25/2022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4/25/2022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4/25/2022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4/25/2022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4/25/2022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4/25/2022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4/25/2022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4/25/2022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4/25/2022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4/25/2022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E5856-E1BE-4ED4-BE84-83F0C92433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Mind of Christ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A13AC4-BC74-4F3B-ACAB-11EDDD1D06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0" y="5612151"/>
            <a:ext cx="10572000" cy="434974"/>
          </a:xfrm>
        </p:spPr>
        <p:txBody>
          <a:bodyPr>
            <a:noAutofit/>
          </a:bodyPr>
          <a:lstStyle/>
          <a:p>
            <a:r>
              <a:rPr lang="en-US" sz="2400" b="1" dirty="0"/>
              <a:t>Philippians 2:1-5</a:t>
            </a:r>
          </a:p>
        </p:txBody>
      </p:sp>
    </p:spTree>
    <p:extLst>
      <p:ext uri="{BB962C8B-B14F-4D97-AF65-F5344CB8AC3E}">
        <p14:creationId xmlns:p14="http://schemas.microsoft.com/office/powerpoint/2010/main" val="16782632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3A1A5-D69B-4A56-AF92-19D2DCB88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– Timothy (19-24)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EDCA4-3665-4F7B-8A52-57A3818E0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Look at this young man:</a:t>
            </a:r>
          </a:p>
          <a:p>
            <a:pPr algn="ctr"/>
            <a:r>
              <a:rPr lang="en-US" sz="2800" b="1" dirty="0"/>
              <a:t>Likeminded, cares for you – 20 </a:t>
            </a:r>
          </a:p>
          <a:p>
            <a:pPr algn="ctr"/>
            <a:r>
              <a:rPr lang="en-US" sz="2800" b="1" dirty="0"/>
              <a:t>Seeks the things of Christ – 21 </a:t>
            </a:r>
          </a:p>
          <a:p>
            <a:pPr algn="ctr"/>
            <a:r>
              <a:rPr lang="en-US" sz="2800" b="1" dirty="0"/>
              <a:t>He served Paul – 22 </a:t>
            </a:r>
          </a:p>
          <a:p>
            <a:pPr algn="ctr"/>
            <a:r>
              <a:rPr lang="en-US" sz="2800" b="1" dirty="0"/>
              <a:t>As a son with a father – 22 </a:t>
            </a:r>
          </a:p>
        </p:txBody>
      </p:sp>
    </p:spTree>
    <p:extLst>
      <p:ext uri="{BB962C8B-B14F-4D97-AF65-F5344CB8AC3E}">
        <p14:creationId xmlns:p14="http://schemas.microsoft.com/office/powerpoint/2010/main" val="4098866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3A1A5-D69B-4A56-AF92-19D2DCB88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– Timothy (19-24)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EDCA4-3665-4F7B-8A52-57A3818E0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To young people:</a:t>
            </a:r>
          </a:p>
          <a:p>
            <a:pPr algn="ctr"/>
            <a:r>
              <a:rPr lang="en-US" sz="2800" b="1" dirty="0"/>
              <a:t>Who do you care about?</a:t>
            </a:r>
          </a:p>
          <a:p>
            <a:pPr algn="ctr"/>
            <a:r>
              <a:rPr lang="en-US" sz="2800" b="1" dirty="0"/>
              <a:t>Do you seek the things of Christ?</a:t>
            </a:r>
          </a:p>
          <a:p>
            <a:pPr algn="ctr"/>
            <a:r>
              <a:rPr lang="en-US" sz="2800" b="1" dirty="0"/>
              <a:t>Who are you serving?</a:t>
            </a:r>
          </a:p>
        </p:txBody>
      </p:sp>
    </p:spTree>
    <p:extLst>
      <p:ext uri="{BB962C8B-B14F-4D97-AF65-F5344CB8AC3E}">
        <p14:creationId xmlns:p14="http://schemas.microsoft.com/office/powerpoint/2010/main" val="466619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3A1A5-D69B-4A56-AF92-19D2DCB88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– Epaphroditus (25-30)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EDCA4-3665-4F7B-8A52-57A3818E0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(Philippians 2:25)  Yet I considered it necessary to send to you Epaphroditus, my brother, fellow worker, and fellow soldier, but your messenger and the one who ministered to my need;</a:t>
            </a:r>
          </a:p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(Philippians 2:26)  since he was longing for you all, and was distressed because you had heard that he was sick.</a:t>
            </a:r>
          </a:p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(Philippians 2:27)  For indeed he was sick almost unto death; but God had mercy on him, and not only on him but on me also, lest I should have sorrow upon sorrow.</a:t>
            </a:r>
          </a:p>
        </p:txBody>
      </p:sp>
    </p:spTree>
    <p:extLst>
      <p:ext uri="{BB962C8B-B14F-4D97-AF65-F5344CB8AC3E}">
        <p14:creationId xmlns:p14="http://schemas.microsoft.com/office/powerpoint/2010/main" val="3581299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3A1A5-D69B-4A56-AF92-19D2DCB88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– Epaphroditus (25-30)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EDCA4-3665-4F7B-8A52-57A3818E0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(Philippians 2:28)  Therefore I sent him the more eagerly, that when you see him again you may rejoice, and I may be less sorrowful.</a:t>
            </a:r>
          </a:p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(Philippians 2:29)  Receive him therefore in the Lord with all gladness, and hold such men in esteem;</a:t>
            </a:r>
          </a:p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(Philippians 2:30)  because for the work of Christ he came close to death, not regarding his life, to supply what was lacking in your service toward me.</a:t>
            </a:r>
          </a:p>
        </p:txBody>
      </p:sp>
    </p:spTree>
    <p:extLst>
      <p:ext uri="{BB962C8B-B14F-4D97-AF65-F5344CB8AC3E}">
        <p14:creationId xmlns:p14="http://schemas.microsoft.com/office/powerpoint/2010/main" val="2043539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3A1A5-D69B-4A56-AF92-19D2DCB88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– Epaphroditus (25-30)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EDCA4-3665-4F7B-8A52-57A3818E0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ctr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Examin</a:t>
            </a:r>
            <a:r>
              <a:rPr lang="en-US" sz="2800" b="1" dirty="0">
                <a:latin typeface="Verdana" panose="020B0604030504040204" pitchFamily="34" charset="0"/>
              </a:rPr>
              <a:t>e his mind:</a:t>
            </a:r>
          </a:p>
          <a:p>
            <a:pPr marR="0" algn="ctr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Brother – 25</a:t>
            </a:r>
          </a:p>
          <a:p>
            <a:pPr marR="0" algn="ctr" rtl="0"/>
            <a:r>
              <a:rPr lang="en-US" sz="2800" b="1" dirty="0">
                <a:latin typeface="Verdana" panose="020B0604030504040204" pitchFamily="34" charset="0"/>
              </a:rPr>
              <a:t>Companion – 25 </a:t>
            </a:r>
          </a:p>
          <a:p>
            <a:pPr marR="0" algn="ctr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Fellow soldier – 25</a:t>
            </a:r>
          </a:p>
          <a:p>
            <a:pPr marR="0" algn="ctr" rtl="0"/>
            <a:r>
              <a:rPr lang="en-US" sz="2800" b="1" dirty="0">
                <a:latin typeface="Verdana" panose="020B0604030504040204" pitchFamily="34" charset="0"/>
              </a:rPr>
              <a:t>For the work, he almost died – 30 </a:t>
            </a:r>
            <a:endParaRPr lang="en-US" sz="2800" b="1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6668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3A1A5-D69B-4A56-AF92-19D2DCB88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– Epaphroditus (25-30)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EDCA4-3665-4F7B-8A52-57A3818E0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ctr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Questions for adults:</a:t>
            </a:r>
            <a:endParaRPr lang="en-US" sz="2800" b="1" dirty="0">
              <a:latin typeface="Verdana" panose="020B0604030504040204" pitchFamily="34" charset="0"/>
            </a:endParaRPr>
          </a:p>
          <a:p>
            <a:pPr marR="0" algn="ctr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Are you a brother in the family of God?</a:t>
            </a:r>
          </a:p>
          <a:p>
            <a:pPr marR="0" algn="ctr" rtl="0"/>
            <a:r>
              <a:rPr lang="en-US" sz="2800" b="1" dirty="0">
                <a:latin typeface="Verdana" panose="020B0604030504040204" pitchFamily="34" charset="0"/>
              </a:rPr>
              <a:t>Are you a companion in the work?</a:t>
            </a:r>
          </a:p>
          <a:p>
            <a:pPr marR="0" algn="ctr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Are you a fellow soldier in the Lord’s army?</a:t>
            </a:r>
          </a:p>
        </p:txBody>
      </p:sp>
    </p:spTree>
    <p:extLst>
      <p:ext uri="{BB962C8B-B14F-4D97-AF65-F5344CB8AC3E}">
        <p14:creationId xmlns:p14="http://schemas.microsoft.com/office/powerpoint/2010/main" val="9364095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3A1A5-D69B-4A56-AF92-19D2DCB88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EDCA4-3665-4F7B-8A52-57A3818E0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ctr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Having the mind of Christ demands that we think, respond, act, and behave as Christ.</a:t>
            </a:r>
          </a:p>
          <a:p>
            <a:pPr marR="0" algn="ctr" rtl="0"/>
            <a:endParaRPr lang="en-US" sz="2800" b="1" i="0" u="none" strike="noStrike" baseline="0" dirty="0">
              <a:latin typeface="Verdana" panose="020B0604030504040204" pitchFamily="34" charset="0"/>
            </a:endParaRPr>
          </a:p>
          <a:p>
            <a:pPr algn="ctr"/>
            <a:r>
              <a:rPr lang="en-US" sz="2800" b="1" i="0" u="none" strike="noStrike" baseline="0" dirty="0">
                <a:latin typeface="Verdana" panose="020B0604030504040204" pitchFamily="34" charset="0"/>
              </a:rPr>
              <a:t>(Philippians 2:2)  fulfill my joy by being like-minded, having the same love, </a:t>
            </a:r>
            <a:r>
              <a:rPr lang="en-US" sz="2800" b="1" i="1" u="none" strike="noStrike" baseline="0" dirty="0">
                <a:latin typeface="Verdana" panose="020B0604030504040204" pitchFamily="34" charset="0"/>
              </a:rPr>
              <a:t>being</a:t>
            </a:r>
            <a:r>
              <a:rPr lang="en-US" sz="2800" b="1" i="0" u="none" strike="noStrike" baseline="0" dirty="0">
                <a:latin typeface="Verdana" panose="020B0604030504040204" pitchFamily="34" charset="0"/>
              </a:rPr>
              <a:t> of one accord, of one mind.</a:t>
            </a:r>
          </a:p>
        </p:txBody>
      </p:sp>
    </p:spTree>
    <p:extLst>
      <p:ext uri="{BB962C8B-B14F-4D97-AF65-F5344CB8AC3E}">
        <p14:creationId xmlns:p14="http://schemas.microsoft.com/office/powerpoint/2010/main" val="41925294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7FD5E-AE55-408A-A689-7F375415C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Mind of Christ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BEB54-422F-44EA-BA0B-52D49FD8D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“The Mind of Christ” means – </a:t>
            </a:r>
          </a:p>
          <a:p>
            <a:pPr lvl="1"/>
            <a:r>
              <a:rPr lang="en-US" sz="2800" b="1" dirty="0"/>
              <a:t>Think the way Christ thought</a:t>
            </a:r>
          </a:p>
          <a:p>
            <a:pPr lvl="1"/>
            <a:r>
              <a:rPr lang="en-US" sz="2800" b="1" dirty="0"/>
              <a:t>Reason the way Christ reasoned</a:t>
            </a:r>
          </a:p>
          <a:p>
            <a:pPr lvl="1"/>
            <a:r>
              <a:rPr lang="en-US" sz="2800" b="1" dirty="0"/>
              <a:t>Reflect on life the way Christ did</a:t>
            </a:r>
          </a:p>
          <a:p>
            <a:pPr lvl="1"/>
            <a:r>
              <a:rPr lang="en-US" sz="2800" b="1" dirty="0"/>
              <a:t>Meditate the way Christ meditated</a:t>
            </a:r>
          </a:p>
          <a:p>
            <a:r>
              <a:rPr lang="en-US" sz="3000" b="1" dirty="0"/>
              <a:t>There are 4 examples of the mind of Christ in Phil. 2</a:t>
            </a:r>
          </a:p>
        </p:txBody>
      </p:sp>
    </p:spTree>
    <p:extLst>
      <p:ext uri="{BB962C8B-B14F-4D97-AF65-F5344CB8AC3E}">
        <p14:creationId xmlns:p14="http://schemas.microsoft.com/office/powerpoint/2010/main" val="2732911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E85F9-809C-49EB-A6F0-B5244A985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 – Christ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4BC6BF-B54F-4CE2-9FDA-A93FC31DA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496565"/>
          </a:xfrm>
        </p:spPr>
        <p:txBody>
          <a:bodyPr>
            <a:noAutofit/>
          </a:bodyPr>
          <a:lstStyle/>
          <a:p>
            <a:pPr marR="0" algn="l" rtl="0"/>
            <a:r>
              <a:rPr lang="en-US" sz="2000" b="1" i="0" u="none" strike="noStrike" baseline="0" dirty="0">
                <a:latin typeface="Verdana" panose="020B0604030504040204" pitchFamily="34" charset="0"/>
              </a:rPr>
              <a:t>(Philippians 2:1)  Therefore if </a:t>
            </a:r>
            <a:r>
              <a:rPr lang="en-US" sz="2000" b="1" i="1" u="none" strike="noStrike" baseline="0" dirty="0">
                <a:latin typeface="Verdana" panose="020B0604030504040204" pitchFamily="34" charset="0"/>
              </a:rPr>
              <a:t>there is</a:t>
            </a:r>
            <a:r>
              <a:rPr lang="en-US" sz="2000" b="1" i="0" u="none" strike="noStrike" baseline="0" dirty="0">
                <a:latin typeface="Verdana" panose="020B0604030504040204" pitchFamily="34" charset="0"/>
              </a:rPr>
              <a:t> any consolation in Christ, if any comfort of love, if any fellowship of the Spirit, if any affection and mercy,</a:t>
            </a:r>
          </a:p>
          <a:p>
            <a:pPr marR="0" algn="l" rtl="0"/>
            <a:r>
              <a:rPr lang="en-US" sz="2000" b="1" i="0" u="none" strike="noStrike" baseline="0" dirty="0">
                <a:latin typeface="Verdana" panose="020B0604030504040204" pitchFamily="34" charset="0"/>
              </a:rPr>
              <a:t>(Philippians 2:2)  fulfill my joy by being like-minded, having the same love, </a:t>
            </a:r>
            <a:r>
              <a:rPr lang="en-US" sz="2000" b="1" i="1" u="none" strike="noStrike" baseline="0" dirty="0">
                <a:latin typeface="Verdana" panose="020B0604030504040204" pitchFamily="34" charset="0"/>
              </a:rPr>
              <a:t>being</a:t>
            </a:r>
            <a:r>
              <a:rPr lang="en-US" sz="2000" b="1" i="0" u="none" strike="noStrike" baseline="0" dirty="0">
                <a:latin typeface="Verdana" panose="020B0604030504040204" pitchFamily="34" charset="0"/>
              </a:rPr>
              <a:t> of one accord, of one mind.</a:t>
            </a:r>
          </a:p>
          <a:p>
            <a:pPr marR="0" algn="l" rtl="0"/>
            <a:r>
              <a:rPr lang="en-US" sz="2000" b="1" i="0" u="none" strike="noStrike" baseline="0" dirty="0">
                <a:latin typeface="Verdana" panose="020B0604030504040204" pitchFamily="34" charset="0"/>
              </a:rPr>
              <a:t>(Philippians 2:3)  </a:t>
            </a:r>
            <a:r>
              <a:rPr lang="en-US" sz="2000" b="1" i="1" u="none" strike="noStrike" baseline="0" dirty="0">
                <a:latin typeface="Verdana" panose="020B0604030504040204" pitchFamily="34" charset="0"/>
              </a:rPr>
              <a:t>Let</a:t>
            </a:r>
            <a:r>
              <a:rPr lang="en-US" sz="2000" b="1" i="0" u="none" strike="noStrike" baseline="0" dirty="0">
                <a:latin typeface="Verdana" panose="020B0604030504040204" pitchFamily="34" charset="0"/>
              </a:rPr>
              <a:t> nothing </a:t>
            </a:r>
            <a:r>
              <a:rPr lang="en-US" sz="2000" b="1" i="1" u="none" strike="noStrike" baseline="0" dirty="0">
                <a:latin typeface="Verdana" panose="020B0604030504040204" pitchFamily="34" charset="0"/>
              </a:rPr>
              <a:t>be done</a:t>
            </a:r>
            <a:r>
              <a:rPr lang="en-US" sz="2000" b="1" i="0" u="none" strike="noStrike" baseline="0" dirty="0">
                <a:latin typeface="Verdana" panose="020B0604030504040204" pitchFamily="34" charset="0"/>
              </a:rPr>
              <a:t> through selfish ambition or conceit, but in lowliness of mind let each esteem others better than himself.</a:t>
            </a:r>
          </a:p>
          <a:p>
            <a:pPr marR="0" algn="l" rtl="0"/>
            <a:r>
              <a:rPr lang="en-US" sz="2000" b="1" i="0" u="none" strike="noStrike" baseline="0" dirty="0">
                <a:latin typeface="Verdana" panose="020B0604030504040204" pitchFamily="34" charset="0"/>
              </a:rPr>
              <a:t>(Philippians 2:4)  Let each of you look out not only for his own interests, but also for the interests of others.</a:t>
            </a:r>
          </a:p>
          <a:p>
            <a:pPr marR="0" algn="l" rtl="0"/>
            <a:r>
              <a:rPr lang="en-US" sz="2000" b="1" i="0" u="none" strike="noStrike" baseline="0" dirty="0">
                <a:latin typeface="Verdana" panose="020B0604030504040204" pitchFamily="34" charset="0"/>
              </a:rPr>
              <a:t>(Philippians 2:5)  Let this mind be in you which was also in Christ Jesus,</a:t>
            </a:r>
          </a:p>
        </p:txBody>
      </p:sp>
    </p:spTree>
    <p:extLst>
      <p:ext uri="{BB962C8B-B14F-4D97-AF65-F5344CB8AC3E}">
        <p14:creationId xmlns:p14="http://schemas.microsoft.com/office/powerpoint/2010/main" val="3383801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C5332-C932-4D11-ADA2-5DE446664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 – Christ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23FCD-20A5-475A-849E-7D8104B6D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Three insights into the mind of Christ</a:t>
            </a:r>
          </a:p>
          <a:p>
            <a:pPr lvl="1"/>
            <a:r>
              <a:rPr lang="en-US" sz="2600" b="1" dirty="0"/>
              <a:t>1. Humble</a:t>
            </a:r>
          </a:p>
          <a:p>
            <a:pPr lvl="1"/>
            <a:r>
              <a:rPr lang="en-US" sz="2600" b="1" dirty="0"/>
              <a:t>2. Obey</a:t>
            </a:r>
          </a:p>
          <a:p>
            <a:pPr lvl="1"/>
            <a:r>
              <a:rPr lang="en-US" sz="2600" b="1" dirty="0"/>
              <a:t>3. Servant</a:t>
            </a:r>
          </a:p>
          <a:p>
            <a:r>
              <a:rPr lang="en-US" sz="2800" b="1" dirty="0"/>
              <a:t>Are you thinking the way Christ thought?</a:t>
            </a:r>
          </a:p>
          <a:p>
            <a:r>
              <a:rPr lang="en-US" sz="2800" b="1" dirty="0"/>
              <a:t>Are you and Christ on the same wavelength?</a:t>
            </a:r>
          </a:p>
        </p:txBody>
      </p:sp>
    </p:spTree>
    <p:extLst>
      <p:ext uri="{BB962C8B-B14F-4D97-AF65-F5344CB8AC3E}">
        <p14:creationId xmlns:p14="http://schemas.microsoft.com/office/powerpoint/2010/main" val="42575938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F99C1-DCA7-483B-9EF2-48A93F0EB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 – Philippian Christians (12-18)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0A390D-47A4-4378-B616-ACC1A4CA0F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24287"/>
          </a:xfrm>
        </p:spPr>
        <p:txBody>
          <a:bodyPr>
            <a:normAutofit/>
          </a:bodyPr>
          <a:lstStyle/>
          <a:p>
            <a:pPr marR="0" algn="l" rtl="0"/>
            <a:r>
              <a:rPr lang="en-US" sz="2000" b="1" i="0" u="none" strike="noStrike" baseline="0" dirty="0">
                <a:latin typeface="Verdana" panose="020B0604030504040204" pitchFamily="34" charset="0"/>
              </a:rPr>
              <a:t>(Philippians 2:12)  Therefore, my beloved, as you have always obeyed, not as in my presence only, but now much more in my absence, work out your own salvation with fear and trembling;</a:t>
            </a:r>
          </a:p>
          <a:p>
            <a:pPr marR="0" algn="l" rtl="0"/>
            <a:r>
              <a:rPr lang="en-US" sz="2000" b="1" i="0" u="none" strike="noStrike" baseline="0" dirty="0">
                <a:latin typeface="Verdana" panose="020B0604030504040204" pitchFamily="34" charset="0"/>
              </a:rPr>
              <a:t>(Philippians 2:13)  for it is God who works in you both to will and to do for </a:t>
            </a:r>
            <a:r>
              <a:rPr lang="en-US" sz="2000" b="1" i="1" u="none" strike="noStrike" baseline="0" dirty="0">
                <a:latin typeface="Verdana" panose="020B0604030504040204" pitchFamily="34" charset="0"/>
              </a:rPr>
              <a:t>His</a:t>
            </a:r>
            <a:r>
              <a:rPr lang="en-US" sz="2000" b="1" i="0" u="none" strike="noStrike" baseline="0" dirty="0">
                <a:latin typeface="Verdana" panose="020B0604030504040204" pitchFamily="34" charset="0"/>
              </a:rPr>
              <a:t> good pleasure.</a:t>
            </a:r>
          </a:p>
          <a:p>
            <a:pPr marR="0" algn="l" rtl="0"/>
            <a:r>
              <a:rPr lang="en-US" sz="2000" b="1" i="0" u="none" strike="noStrike" baseline="0" dirty="0">
                <a:latin typeface="Verdana" panose="020B0604030504040204" pitchFamily="34" charset="0"/>
              </a:rPr>
              <a:t>(Philippians 2:14)  Do all things without complaining and disputing,</a:t>
            </a:r>
          </a:p>
          <a:p>
            <a:pPr marR="0" algn="l" rtl="0"/>
            <a:r>
              <a:rPr lang="en-US" sz="2000" b="1" i="0" u="none" strike="noStrike" baseline="0" dirty="0">
                <a:latin typeface="Verdana" panose="020B0604030504040204" pitchFamily="34" charset="0"/>
              </a:rPr>
              <a:t>(Philippians 2:15)  that you may become blameless and harmless, children of God without fault in the midst of a crooked and perverse generation, among whom you shine as lights in the world,</a:t>
            </a:r>
          </a:p>
        </p:txBody>
      </p:sp>
    </p:spTree>
    <p:extLst>
      <p:ext uri="{BB962C8B-B14F-4D97-AF65-F5344CB8AC3E}">
        <p14:creationId xmlns:p14="http://schemas.microsoft.com/office/powerpoint/2010/main" val="994022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F99C1-DCA7-483B-9EF2-48A93F0EB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 – Philippian Christians (12-18)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0A390D-47A4-4378-B616-ACC1A4CA0F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24287"/>
          </a:xfrm>
        </p:spPr>
        <p:txBody>
          <a:bodyPr>
            <a:normAutofit/>
          </a:bodyPr>
          <a:lstStyle/>
          <a:p>
            <a:pPr marR="0" algn="l" rtl="0"/>
            <a:r>
              <a:rPr lang="en-US" sz="2000" b="1" i="0" u="none" strike="noStrike" baseline="0" dirty="0">
                <a:latin typeface="Verdana" panose="020B0604030504040204" pitchFamily="34" charset="0"/>
              </a:rPr>
              <a:t>(Philippians 2:16)  holding fast the word of life, so that I may rejoice in the day of Christ that I have not run in vain or labored in vain.</a:t>
            </a:r>
          </a:p>
          <a:p>
            <a:pPr marR="0" algn="l" rtl="0"/>
            <a:r>
              <a:rPr lang="en-US" sz="2000" b="1" i="0" u="none" strike="noStrike" baseline="0" dirty="0">
                <a:latin typeface="Verdana" panose="020B0604030504040204" pitchFamily="34" charset="0"/>
              </a:rPr>
              <a:t>(Philippians 2:17)  Yes, and if I am being poured out </a:t>
            </a:r>
            <a:r>
              <a:rPr lang="en-US" sz="2000" b="1" i="1" u="none" strike="noStrike" baseline="0" dirty="0">
                <a:latin typeface="Verdana" panose="020B0604030504040204" pitchFamily="34" charset="0"/>
              </a:rPr>
              <a:t>as a drink offering</a:t>
            </a:r>
            <a:r>
              <a:rPr lang="en-US" sz="2000" b="1" i="0" u="none" strike="noStrike" baseline="0" dirty="0">
                <a:latin typeface="Verdana" panose="020B0604030504040204" pitchFamily="34" charset="0"/>
              </a:rPr>
              <a:t> on the sacrifice and service of your faith, I am glad and rejoice with you all.</a:t>
            </a:r>
          </a:p>
          <a:p>
            <a:pPr marR="0" algn="l" rtl="0"/>
            <a:r>
              <a:rPr lang="en-US" sz="2000" b="1" i="0" u="none" strike="noStrike" baseline="0" dirty="0">
                <a:latin typeface="Verdana" panose="020B0604030504040204" pitchFamily="34" charset="0"/>
              </a:rPr>
              <a:t>(Philippians 2:18)  For the same reason you also be glad and rejoice with me.</a:t>
            </a:r>
          </a:p>
        </p:txBody>
      </p:sp>
    </p:spTree>
    <p:extLst>
      <p:ext uri="{BB962C8B-B14F-4D97-AF65-F5344CB8AC3E}">
        <p14:creationId xmlns:p14="http://schemas.microsoft.com/office/powerpoint/2010/main" val="33641743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F99C1-DCA7-483B-9EF2-48A93F0EB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 – Philippian Christians (12-18)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0A390D-47A4-4378-B616-ACC1A4CA0F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24287"/>
          </a:xfrm>
        </p:spPr>
        <p:txBody>
          <a:bodyPr>
            <a:normAutofit/>
          </a:bodyPr>
          <a:lstStyle/>
          <a:p>
            <a:pPr marR="0" algn="ctr" rtl="0"/>
            <a:r>
              <a:rPr lang="en-US" sz="2800" b="1" i="0" u="sng" strike="noStrike" baseline="0" dirty="0">
                <a:latin typeface="Verdana" panose="020B0604030504040204" pitchFamily="34" charset="0"/>
              </a:rPr>
              <a:t>Check out this list</a:t>
            </a:r>
          </a:p>
          <a:p>
            <a:pPr marR="0" algn="ctr" rtl="0"/>
            <a:r>
              <a:rPr lang="en-US" sz="2800" b="1" dirty="0">
                <a:latin typeface="Verdana" panose="020B0604030504040204" pitchFamily="34" charset="0"/>
              </a:rPr>
              <a:t>Obeyed – 12 </a:t>
            </a:r>
          </a:p>
          <a:p>
            <a:pPr marR="0" algn="ctr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No murmurings – 14</a:t>
            </a:r>
          </a:p>
          <a:p>
            <a:pPr marR="0" algn="ctr" rtl="0"/>
            <a:r>
              <a:rPr lang="en-US" sz="2800" b="1" dirty="0">
                <a:latin typeface="Verdana" panose="020B0604030504040204" pitchFamily="34" charset="0"/>
              </a:rPr>
              <a:t>Blameless, shine as lights – 15 </a:t>
            </a:r>
          </a:p>
          <a:p>
            <a:pPr marR="0" algn="ctr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Hold on to the Word – 16 </a:t>
            </a:r>
          </a:p>
          <a:p>
            <a:pPr marR="0" algn="ctr" rtl="0"/>
            <a:r>
              <a:rPr lang="en-US" sz="2800" b="1" dirty="0">
                <a:latin typeface="Verdana" panose="020B0604030504040204" pitchFamily="34" charset="0"/>
              </a:rPr>
              <a:t>Sacrifice and service of their faith – 17 </a:t>
            </a:r>
          </a:p>
          <a:p>
            <a:pPr marR="0" algn="ctr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Source of joy – 18 </a:t>
            </a:r>
          </a:p>
        </p:txBody>
      </p:sp>
    </p:spTree>
    <p:extLst>
      <p:ext uri="{BB962C8B-B14F-4D97-AF65-F5344CB8AC3E}">
        <p14:creationId xmlns:p14="http://schemas.microsoft.com/office/powerpoint/2010/main" val="3942583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3A1A5-D69B-4A56-AF92-19D2DCB88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– Timothy (19-24)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EDCA4-3665-4F7B-8A52-57A3818E0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(Philippians 2:19)  But I trust in the Lord Jesus to send Timothy to you shortly, that I also may be encouraged when I know your state.</a:t>
            </a:r>
          </a:p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(Philippians 2:20)  For I have no one like-minded, who will sincerely care for your state.</a:t>
            </a:r>
          </a:p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(Philippians 2:21)  For all seek their own, not the things which are of Christ Jesus.</a:t>
            </a:r>
          </a:p>
        </p:txBody>
      </p:sp>
    </p:spTree>
    <p:extLst>
      <p:ext uri="{BB962C8B-B14F-4D97-AF65-F5344CB8AC3E}">
        <p14:creationId xmlns:p14="http://schemas.microsoft.com/office/powerpoint/2010/main" val="545285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3A1A5-D69B-4A56-AF92-19D2DCB88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– Timothy (19-24)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EDCA4-3665-4F7B-8A52-57A3818E0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(Philippians 2:22)  But you know his proven character, that as a son with </a:t>
            </a:r>
            <a:r>
              <a:rPr lang="en-US" sz="2400" b="1" i="1" u="none" strike="noStrike" baseline="0" dirty="0">
                <a:latin typeface="Verdana" panose="020B0604030504040204" pitchFamily="34" charset="0"/>
              </a:rPr>
              <a:t>his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 father he served with me in the gospel.</a:t>
            </a:r>
          </a:p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(Philippians 2:23)  Therefore I hope to send him at once, as soon as I see how it goes with me.</a:t>
            </a:r>
          </a:p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(Philippians 2:24)  But I trust in the Lord that I myself shall also come shortly.</a:t>
            </a:r>
          </a:p>
        </p:txBody>
      </p:sp>
    </p:spTree>
    <p:extLst>
      <p:ext uri="{BB962C8B-B14F-4D97-AF65-F5344CB8AC3E}">
        <p14:creationId xmlns:p14="http://schemas.microsoft.com/office/powerpoint/2010/main" val="34688968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8664B0"/>
      </a:accent1>
      <a:accent2>
        <a:srgbClr val="D75BCD"/>
      </a:accent2>
      <a:accent3>
        <a:srgbClr val="E54D86"/>
      </a:accent3>
      <a:accent4>
        <a:srgbClr val="DE4547"/>
      </a:accent4>
      <a:accent5>
        <a:srgbClr val="F16E40"/>
      </a:accent5>
      <a:accent6>
        <a:srgbClr val="EB9C5A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7AF46513-5B0D-4B03-9323-32F3F0BFC9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46</TotalTime>
  <Words>995</Words>
  <Application>Microsoft Office PowerPoint</Application>
  <PresentationFormat>Widescreen</PresentationFormat>
  <Paragraphs>81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Century Gothic</vt:lpstr>
      <vt:lpstr>Verdana</vt:lpstr>
      <vt:lpstr>Wingdings 2</vt:lpstr>
      <vt:lpstr>Quotable</vt:lpstr>
      <vt:lpstr>The Mind of Christ</vt:lpstr>
      <vt:lpstr>The Mind of Christ</vt:lpstr>
      <vt:lpstr>1 – Christ </vt:lpstr>
      <vt:lpstr>1 – Christ </vt:lpstr>
      <vt:lpstr>2 – Philippian Christians (12-18)</vt:lpstr>
      <vt:lpstr>2 – Philippian Christians (12-18)</vt:lpstr>
      <vt:lpstr>2 – Philippian Christians (12-18)</vt:lpstr>
      <vt:lpstr>3 – Timothy (19-24)</vt:lpstr>
      <vt:lpstr>3 – Timothy (19-24)</vt:lpstr>
      <vt:lpstr>3 – Timothy (19-24)</vt:lpstr>
      <vt:lpstr>3 – Timothy (19-24)</vt:lpstr>
      <vt:lpstr>4 – Epaphroditus (25-30)</vt:lpstr>
      <vt:lpstr>4 – Epaphroditus (25-30)</vt:lpstr>
      <vt:lpstr>4 – Epaphroditus (25-30)</vt:lpstr>
      <vt:lpstr>4 – Epaphroditus (25-30)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Mind of Christ</dc:title>
  <dc:creator>Manly Luscombe</dc:creator>
  <cp:lastModifiedBy>Manly Luscombe</cp:lastModifiedBy>
  <cp:revision>1</cp:revision>
  <dcterms:created xsi:type="dcterms:W3CDTF">2022-04-25T22:29:37Z</dcterms:created>
  <dcterms:modified xsi:type="dcterms:W3CDTF">2022-04-25T23:16:09Z</dcterms:modified>
</cp:coreProperties>
</file>