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70A2B-C2B2-4A56-8F98-71365B704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6935" y="672547"/>
            <a:ext cx="8915399" cy="3395870"/>
          </a:xfrm>
        </p:spPr>
        <p:txBody>
          <a:bodyPr/>
          <a:lstStyle/>
          <a:p>
            <a:r>
              <a:rPr lang="en-US" dirty="0">
                <a:latin typeface="Broadway BT" panose="04040905080B02020502" pitchFamily="82" charset="0"/>
              </a:rPr>
              <a:t>When God Goes;</a:t>
            </a:r>
            <a:br>
              <a:rPr lang="en-US" dirty="0">
                <a:latin typeface="Broadway BT" panose="04040905080B02020502" pitchFamily="82" charset="0"/>
              </a:rPr>
            </a:br>
            <a:br>
              <a:rPr lang="en-US" dirty="0">
                <a:latin typeface="Broadway BT" panose="04040905080B02020502" pitchFamily="82" charset="0"/>
              </a:rPr>
            </a:br>
            <a:r>
              <a:rPr lang="en-US" dirty="0">
                <a:latin typeface="Broadway BT" panose="04040905080B02020502" pitchFamily="82" charset="0"/>
              </a:rPr>
              <a:t>Anything Goes!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148DB-0D5E-4118-B3E5-7B15D9611F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Micah is an example of living without rules.</a:t>
            </a:r>
          </a:p>
          <a:p>
            <a:r>
              <a:rPr lang="en-US" sz="2800" dirty="0"/>
              <a:t>Study Judges 17 and 18.</a:t>
            </a:r>
          </a:p>
        </p:txBody>
      </p:sp>
    </p:spTree>
    <p:extLst>
      <p:ext uri="{BB962C8B-B14F-4D97-AF65-F5344CB8AC3E}">
        <p14:creationId xmlns:p14="http://schemas.microsoft.com/office/powerpoint/2010/main" val="1523688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Dan wants to expand</a:t>
            </a:r>
          </a:p>
          <a:p>
            <a:r>
              <a:rPr lang="en-US" sz="2800" dirty="0"/>
              <a:t>Priest approves</a:t>
            </a:r>
          </a:p>
          <a:p>
            <a:r>
              <a:rPr lang="en-US" sz="2800" dirty="0"/>
              <a:t>Priest is hired away from Micah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2800" dirty="0"/>
              <a:t>And they said to him, "Be quiet, put your hand over your mouth, and come with us; be a father and a priest to us. </a:t>
            </a:r>
            <a:r>
              <a:rPr lang="en-US" sz="2800" i="1" dirty="0"/>
              <a:t>Is it</a:t>
            </a:r>
            <a:r>
              <a:rPr lang="en-US" sz="2800" dirty="0"/>
              <a:t> better for you to be a priest to the household of one man, or that you be a priest to a tribe and a family in Israel?" (19)</a:t>
            </a:r>
          </a:p>
        </p:txBody>
      </p:sp>
    </p:spTree>
    <p:extLst>
      <p:ext uri="{BB962C8B-B14F-4D97-AF65-F5344CB8AC3E}">
        <p14:creationId xmlns:p14="http://schemas.microsoft.com/office/powerpoint/2010/main" val="3481373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599"/>
            <a:ext cx="4313864" cy="4320209"/>
          </a:xfrm>
        </p:spPr>
        <p:txBody>
          <a:bodyPr>
            <a:normAutofit/>
          </a:bodyPr>
          <a:lstStyle/>
          <a:p>
            <a:r>
              <a:rPr lang="en-US" sz="2800" dirty="0"/>
              <a:t>Dan wants to expand</a:t>
            </a:r>
          </a:p>
          <a:p>
            <a:r>
              <a:rPr lang="en-US" sz="2800" dirty="0"/>
              <a:t>Priest approves</a:t>
            </a:r>
          </a:p>
          <a:p>
            <a:r>
              <a:rPr lang="en-US" sz="2800" dirty="0"/>
              <a:t>Priest is hired away from Micah</a:t>
            </a:r>
          </a:p>
          <a:p>
            <a:r>
              <a:rPr lang="en-US" sz="2800" dirty="0"/>
              <a:t>Takes image and garments</a:t>
            </a:r>
          </a:p>
          <a:p>
            <a:r>
              <a:rPr lang="en-US" sz="2800" b="1" dirty="0"/>
              <a:t>Lost 3 R’s – Riches, Religion, Respectable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2800" dirty="0"/>
              <a:t>So the priest's heart was glad; and he took the ephod, the household idols, and the carved image, and took his place among the people. (20)</a:t>
            </a:r>
          </a:p>
        </p:txBody>
      </p:sp>
    </p:spTree>
    <p:extLst>
      <p:ext uri="{BB962C8B-B14F-4D97-AF65-F5344CB8AC3E}">
        <p14:creationId xmlns:p14="http://schemas.microsoft.com/office/powerpoint/2010/main" val="2917553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599"/>
            <a:ext cx="4313864" cy="4320209"/>
          </a:xfrm>
        </p:spPr>
        <p:txBody>
          <a:bodyPr>
            <a:normAutofit/>
          </a:bodyPr>
          <a:lstStyle/>
          <a:p>
            <a:r>
              <a:rPr lang="en-US" sz="2800" dirty="0"/>
              <a:t>Here is the surprise ending</a:t>
            </a:r>
          </a:p>
          <a:p>
            <a:r>
              <a:rPr lang="en-US" sz="2800" b="1" dirty="0"/>
              <a:t>The tabernacle is just over the hill at Shiloh</a:t>
            </a:r>
          </a:p>
          <a:p>
            <a:r>
              <a:rPr lang="en-US" sz="2800" b="1" dirty="0"/>
              <a:t>Micah was not too far from the tabernacle; He was too far from God.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3600" dirty="0"/>
              <a:t>So they set up for themselves Micah's carved image which he made, </a:t>
            </a:r>
            <a:r>
              <a:rPr lang="en-US" sz="3600" b="1" u="sng" dirty="0"/>
              <a:t>all the time that the house of God was in Shiloh. </a:t>
            </a:r>
            <a:r>
              <a:rPr lang="en-US" sz="3600" dirty="0"/>
              <a:t>(31)</a:t>
            </a:r>
          </a:p>
        </p:txBody>
      </p:sp>
    </p:spTree>
    <p:extLst>
      <p:ext uri="{BB962C8B-B14F-4D97-AF65-F5344CB8AC3E}">
        <p14:creationId xmlns:p14="http://schemas.microsoft.com/office/powerpoint/2010/main" val="4077511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F657-9841-4C7E-97EA-92CFD7DC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Lessons to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E159E-9F19-48C3-B345-22B558378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94922"/>
          </a:xfrm>
        </p:spPr>
        <p:txBody>
          <a:bodyPr>
            <a:noAutofit/>
          </a:bodyPr>
          <a:lstStyle/>
          <a:p>
            <a:r>
              <a:rPr lang="en-US" sz="4000" dirty="0"/>
              <a:t>If you can do what is right in your eyes, so can others.</a:t>
            </a:r>
          </a:p>
        </p:txBody>
      </p:sp>
    </p:spTree>
    <p:extLst>
      <p:ext uri="{BB962C8B-B14F-4D97-AF65-F5344CB8AC3E}">
        <p14:creationId xmlns:p14="http://schemas.microsoft.com/office/powerpoint/2010/main" val="131232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F657-9841-4C7E-97EA-92CFD7DC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Lessons to Learn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E159E-9F19-48C3-B345-22B558378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94922"/>
          </a:xfrm>
        </p:spPr>
        <p:txBody>
          <a:bodyPr>
            <a:noAutofit/>
          </a:bodyPr>
          <a:lstStyle/>
          <a:p>
            <a:r>
              <a:rPr lang="en-US" sz="4000" dirty="0"/>
              <a:t>If you can do what is right in your eyes, so can others.</a:t>
            </a:r>
          </a:p>
          <a:p>
            <a:r>
              <a:rPr lang="en-US" sz="4000" dirty="0"/>
              <a:t>Many go far away from God – When God is still close – waiting</a:t>
            </a:r>
          </a:p>
        </p:txBody>
      </p:sp>
    </p:spTree>
    <p:extLst>
      <p:ext uri="{BB962C8B-B14F-4D97-AF65-F5344CB8AC3E}">
        <p14:creationId xmlns:p14="http://schemas.microsoft.com/office/powerpoint/2010/main" val="210602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F657-9841-4C7E-97EA-92CFD7DC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Lessons to Learn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E159E-9F19-48C3-B345-22B558378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94922"/>
          </a:xfrm>
        </p:spPr>
        <p:txBody>
          <a:bodyPr>
            <a:noAutofit/>
          </a:bodyPr>
          <a:lstStyle/>
          <a:p>
            <a:r>
              <a:rPr lang="en-US" sz="4000" dirty="0"/>
              <a:t>If you can do what is right in your eyes, so can others.</a:t>
            </a:r>
          </a:p>
          <a:p>
            <a:r>
              <a:rPr lang="en-US" sz="4000" dirty="0"/>
              <a:t>Many go far away from God – When God is still close – waiting</a:t>
            </a:r>
          </a:p>
          <a:p>
            <a:r>
              <a:rPr lang="en-US" sz="4000" b="1" dirty="0"/>
              <a:t>WHEN GOD GOES – ANYTHING GOES!</a:t>
            </a:r>
          </a:p>
        </p:txBody>
      </p:sp>
    </p:spTree>
    <p:extLst>
      <p:ext uri="{BB962C8B-B14F-4D97-AF65-F5344CB8AC3E}">
        <p14:creationId xmlns:p14="http://schemas.microsoft.com/office/powerpoint/2010/main" val="854111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E72D-0F1B-4947-B4B3-B236505B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17:6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56C11-29FD-46F8-8BD8-A862E1D93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those days </a:t>
            </a:r>
            <a:r>
              <a:rPr lang="en-US" sz="3200" i="1" dirty="0"/>
              <a:t>there was</a:t>
            </a:r>
            <a:r>
              <a:rPr lang="en-US" sz="3200" dirty="0"/>
              <a:t> no king in Israel; everyone did </a:t>
            </a:r>
            <a:r>
              <a:rPr lang="en-US" sz="3200" i="1" dirty="0"/>
              <a:t>what was</a:t>
            </a:r>
            <a:r>
              <a:rPr lang="en-US" sz="3200" dirty="0"/>
              <a:t> right in his own eyes. </a:t>
            </a:r>
          </a:p>
          <a:p>
            <a:r>
              <a:rPr lang="en-US" sz="3200" dirty="0"/>
              <a:t>Theme of this time</a:t>
            </a:r>
          </a:p>
          <a:p>
            <a:r>
              <a:rPr lang="en-US" sz="3200" dirty="0"/>
              <a:t>No king – No one tells me what to do</a:t>
            </a:r>
          </a:p>
          <a:p>
            <a:r>
              <a:rPr lang="en-US" sz="3200" dirty="0"/>
              <a:t>Right = what I think or want to do</a:t>
            </a:r>
          </a:p>
        </p:txBody>
      </p:sp>
    </p:spTree>
    <p:extLst>
      <p:ext uri="{BB962C8B-B14F-4D97-AF65-F5344CB8AC3E}">
        <p14:creationId xmlns:p14="http://schemas.microsoft.com/office/powerpoint/2010/main" val="204217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Stole from his mother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2800" dirty="0"/>
              <a:t>And he said to his mother, "The eleven hundred </a:t>
            </a:r>
            <a:r>
              <a:rPr lang="en-US" sz="2800" i="1" dirty="0"/>
              <a:t>shekels</a:t>
            </a:r>
            <a:r>
              <a:rPr lang="en-US" sz="2800" dirty="0"/>
              <a:t> of silver that were taken from you, and on which you put a curse, even saying it in my ears--here </a:t>
            </a:r>
            <a:r>
              <a:rPr lang="en-US" sz="2800" i="1" dirty="0"/>
              <a:t>is</a:t>
            </a:r>
            <a:r>
              <a:rPr lang="en-US" sz="2800" dirty="0"/>
              <a:t> the silver with me; I took it." And his mother said, "</a:t>
            </a:r>
            <a:r>
              <a:rPr lang="en-US" sz="2800" i="1" dirty="0"/>
              <a:t>May you be</a:t>
            </a:r>
            <a:r>
              <a:rPr lang="en-US" sz="2800" dirty="0"/>
              <a:t> blessed by the </a:t>
            </a:r>
            <a:r>
              <a:rPr lang="en-US" sz="2800" cap="small" dirty="0"/>
              <a:t>Lord</a:t>
            </a:r>
            <a:r>
              <a:rPr lang="en-US" sz="2800" dirty="0"/>
              <a:t>, my son!" (2)</a:t>
            </a:r>
          </a:p>
        </p:txBody>
      </p:sp>
    </p:spTree>
    <p:extLst>
      <p:ext uri="{BB962C8B-B14F-4D97-AF65-F5344CB8AC3E}">
        <p14:creationId xmlns:p14="http://schemas.microsoft.com/office/powerpoint/2010/main" val="1240308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Stole from his mother</a:t>
            </a:r>
          </a:p>
          <a:p>
            <a:r>
              <a:rPr lang="en-US" sz="2800" dirty="0"/>
              <a:t>Made Images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2800" dirty="0"/>
              <a:t>So when he had returned the eleven hundred </a:t>
            </a:r>
            <a:r>
              <a:rPr lang="en-US" sz="2800" i="1" dirty="0"/>
              <a:t>shekels</a:t>
            </a:r>
            <a:r>
              <a:rPr lang="en-US" sz="2800" dirty="0"/>
              <a:t> of silver to his mother, his mother said, "I had wholly dedicated the silver from my hand to the </a:t>
            </a:r>
            <a:r>
              <a:rPr lang="en-US" sz="2800" cap="small" dirty="0"/>
              <a:t>Lord</a:t>
            </a:r>
            <a:r>
              <a:rPr lang="en-US" sz="2800" dirty="0"/>
              <a:t> for my son, to make a carved image and a molded image; now therefore, I will return it to you." (3)</a:t>
            </a:r>
          </a:p>
        </p:txBody>
      </p:sp>
    </p:spTree>
    <p:extLst>
      <p:ext uri="{BB962C8B-B14F-4D97-AF65-F5344CB8AC3E}">
        <p14:creationId xmlns:p14="http://schemas.microsoft.com/office/powerpoint/2010/main" val="2510626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Stole from his mother</a:t>
            </a:r>
          </a:p>
          <a:p>
            <a:r>
              <a:rPr lang="en-US" sz="2800" dirty="0"/>
              <a:t>Made Images</a:t>
            </a:r>
          </a:p>
          <a:p>
            <a:r>
              <a:rPr lang="en-US" sz="2800" dirty="0"/>
              <a:t>Made an ephod, appointed son to be priest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2800" dirty="0"/>
              <a:t>The man Micah had a shrine, and made an ephod and household idols; and he consecrated one of his sons, who became his priest. (5)</a:t>
            </a:r>
          </a:p>
        </p:txBody>
      </p:sp>
    </p:spTree>
    <p:extLst>
      <p:ext uri="{BB962C8B-B14F-4D97-AF65-F5344CB8AC3E}">
        <p14:creationId xmlns:p14="http://schemas.microsoft.com/office/powerpoint/2010/main" val="3042584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Stole from his mother</a:t>
            </a:r>
          </a:p>
          <a:p>
            <a:r>
              <a:rPr lang="en-US" sz="2800" dirty="0"/>
              <a:t>Made Images</a:t>
            </a:r>
          </a:p>
          <a:p>
            <a:r>
              <a:rPr lang="en-US" sz="2800" dirty="0"/>
              <a:t>Made an ephod, appointed son to be priest</a:t>
            </a:r>
          </a:p>
          <a:p>
            <a:r>
              <a:rPr lang="en-US" sz="2800" dirty="0"/>
              <a:t>Levite hired for priest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2400" b="1" baseline="30000" dirty="0"/>
              <a:t>9</a:t>
            </a:r>
            <a:r>
              <a:rPr lang="en-US" sz="2400" dirty="0"/>
              <a:t> And Micah said to him, "Where do you come from?" So he said to him, "I </a:t>
            </a:r>
            <a:r>
              <a:rPr lang="en-US" sz="2400" i="1" dirty="0"/>
              <a:t>am</a:t>
            </a:r>
            <a:r>
              <a:rPr lang="en-US" sz="2400" dirty="0"/>
              <a:t> a Levite from Bethlehem in Judah, and I am on my way to find </a:t>
            </a:r>
            <a:r>
              <a:rPr lang="en-US" sz="2400" i="1" dirty="0"/>
              <a:t>a place</a:t>
            </a:r>
            <a:r>
              <a:rPr lang="en-US" sz="2400" dirty="0"/>
              <a:t> to stay." </a:t>
            </a:r>
            <a:r>
              <a:rPr lang="en-US" sz="2400" b="1" baseline="30000" dirty="0"/>
              <a:t>10</a:t>
            </a:r>
            <a:r>
              <a:rPr lang="en-US" sz="2400" dirty="0"/>
              <a:t> Micah said to him, "Dwell with me, and be a father and a priest to me, and I will give you ten </a:t>
            </a:r>
            <a:r>
              <a:rPr lang="en-US" sz="2400" i="1" dirty="0"/>
              <a:t>shekels</a:t>
            </a:r>
            <a:r>
              <a:rPr lang="en-US" sz="2400" dirty="0"/>
              <a:t> of silver per year, a suit of clothes, and your sustenance." So the Levite went in.  (9-10)</a:t>
            </a:r>
          </a:p>
        </p:txBody>
      </p:sp>
    </p:spTree>
    <p:extLst>
      <p:ext uri="{BB962C8B-B14F-4D97-AF65-F5344CB8AC3E}">
        <p14:creationId xmlns:p14="http://schemas.microsoft.com/office/powerpoint/2010/main" val="2747150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599"/>
            <a:ext cx="4313864" cy="4479235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Stole from his mother</a:t>
            </a:r>
          </a:p>
          <a:p>
            <a:r>
              <a:rPr lang="en-US" sz="2800" dirty="0"/>
              <a:t>Made Images</a:t>
            </a:r>
          </a:p>
          <a:p>
            <a:r>
              <a:rPr lang="en-US" sz="2800" dirty="0"/>
              <a:t>Made an ephod, appointed son to be priest</a:t>
            </a:r>
          </a:p>
          <a:p>
            <a:r>
              <a:rPr lang="en-US" sz="2800" dirty="0"/>
              <a:t>Levite hired for priest</a:t>
            </a:r>
          </a:p>
          <a:p>
            <a:r>
              <a:rPr lang="en-US" sz="2800" dirty="0"/>
              <a:t>Everybody is happy</a:t>
            </a:r>
          </a:p>
          <a:p>
            <a:r>
              <a:rPr lang="en-US" sz="2800" b="1" dirty="0"/>
              <a:t>3 R’s – Riches, Religion, Respectable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b="1" baseline="30000" dirty="0"/>
              <a:t>11</a:t>
            </a:r>
            <a:r>
              <a:rPr lang="en-US" sz="2400" dirty="0"/>
              <a:t> Then the Levite was content to dwell with the man; and the young man became like one of his sons to him. </a:t>
            </a:r>
            <a:r>
              <a:rPr lang="en-US" b="1" baseline="30000" dirty="0"/>
              <a:t>12</a:t>
            </a:r>
            <a:r>
              <a:rPr lang="en-US" sz="2400" dirty="0"/>
              <a:t> So Micah consecrated the Levite, and the young man became his priest, and lived in the house of Micah. </a:t>
            </a:r>
            <a:r>
              <a:rPr lang="en-US" b="1" baseline="30000" dirty="0"/>
              <a:t>13</a:t>
            </a:r>
            <a:r>
              <a:rPr lang="en-US" sz="2400" dirty="0"/>
              <a:t> Then Micah said, "Now I know that the </a:t>
            </a:r>
            <a:r>
              <a:rPr lang="en-US" sz="2400" cap="small" dirty="0"/>
              <a:t>Lord</a:t>
            </a:r>
            <a:r>
              <a:rPr lang="en-US" sz="2400" dirty="0"/>
              <a:t> will be good to me, since I have a Levite as priest!" (11-13)</a:t>
            </a:r>
          </a:p>
        </p:txBody>
      </p:sp>
    </p:spTree>
    <p:extLst>
      <p:ext uri="{BB962C8B-B14F-4D97-AF65-F5344CB8AC3E}">
        <p14:creationId xmlns:p14="http://schemas.microsoft.com/office/powerpoint/2010/main" val="4286571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Dan wants to expand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2800" dirty="0"/>
              <a:t>In those days </a:t>
            </a:r>
            <a:r>
              <a:rPr lang="en-US" sz="2800" i="1" dirty="0"/>
              <a:t>there was</a:t>
            </a:r>
            <a:r>
              <a:rPr lang="en-US" sz="2800" dirty="0"/>
              <a:t> no king in Israel. And in those days the tribe of the Danites was seeking an inheritance for itself to dwell in; for until that day </a:t>
            </a:r>
            <a:r>
              <a:rPr lang="en-US" sz="2800" i="1" dirty="0"/>
              <a:t>their</a:t>
            </a:r>
            <a:r>
              <a:rPr lang="en-US" sz="2800" dirty="0"/>
              <a:t> inheritance among the tribes of Israel had not fallen to them. (1)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6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0BC4-47A0-482D-A10E-EFA6DB22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A775-D4B0-4902-A93B-D00E2BA51D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Dan wants to expand</a:t>
            </a:r>
          </a:p>
          <a:p>
            <a:r>
              <a:rPr lang="en-US" sz="2800" dirty="0"/>
              <a:t>Priest approves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C55F9-90DF-409C-94A4-99325915E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325217"/>
            <a:ext cx="4656696" cy="5287618"/>
          </a:xfrm>
        </p:spPr>
        <p:txBody>
          <a:bodyPr>
            <a:noAutofit/>
          </a:bodyPr>
          <a:lstStyle/>
          <a:p>
            <a:r>
              <a:rPr lang="en-US" sz="2800" b="1" baseline="30000" dirty="0"/>
              <a:t>5</a:t>
            </a:r>
            <a:r>
              <a:rPr lang="en-US" sz="2800" dirty="0"/>
              <a:t> So they said to him, "Please inquire of God, that we may know whether the journey on which we go will be prosperous." </a:t>
            </a:r>
            <a:r>
              <a:rPr lang="en-US" sz="2800" b="1" baseline="30000" dirty="0"/>
              <a:t>6</a:t>
            </a:r>
            <a:r>
              <a:rPr lang="en-US" sz="2800" dirty="0"/>
              <a:t> And the priest said to them, "Go in peace. The presence of the </a:t>
            </a:r>
            <a:r>
              <a:rPr lang="en-US" sz="2800" cap="small" dirty="0"/>
              <a:t>Lord</a:t>
            </a:r>
            <a:r>
              <a:rPr lang="en-US" sz="2800" dirty="0"/>
              <a:t> </a:t>
            </a:r>
            <a:r>
              <a:rPr lang="en-US" sz="2800" i="1" dirty="0"/>
              <a:t>be</a:t>
            </a:r>
            <a:r>
              <a:rPr lang="en-US" sz="2800" dirty="0"/>
              <a:t> with you on your way." (5-6)</a:t>
            </a:r>
          </a:p>
        </p:txBody>
      </p:sp>
    </p:spTree>
    <p:extLst>
      <p:ext uri="{BB962C8B-B14F-4D97-AF65-F5344CB8AC3E}">
        <p14:creationId xmlns:p14="http://schemas.microsoft.com/office/powerpoint/2010/main" val="3910397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658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Broadway BT</vt:lpstr>
      <vt:lpstr>Century Gothic</vt:lpstr>
      <vt:lpstr>Wingdings 3</vt:lpstr>
      <vt:lpstr>Wisp</vt:lpstr>
      <vt:lpstr>When God Goes;  Anything Goes!</vt:lpstr>
      <vt:lpstr>Judges 17:6</vt:lpstr>
      <vt:lpstr>Judges 17</vt:lpstr>
      <vt:lpstr>Judges 17</vt:lpstr>
      <vt:lpstr>Judges 17</vt:lpstr>
      <vt:lpstr>Judges 17</vt:lpstr>
      <vt:lpstr>Judges 17</vt:lpstr>
      <vt:lpstr>Judges 18</vt:lpstr>
      <vt:lpstr>Judges 18</vt:lpstr>
      <vt:lpstr>Judges 18</vt:lpstr>
      <vt:lpstr>Judges 18</vt:lpstr>
      <vt:lpstr>Judges 18</vt:lpstr>
      <vt:lpstr>Lessons to Learn</vt:lpstr>
      <vt:lpstr>Lessons to Learn</vt:lpstr>
      <vt:lpstr>Lessons to Learn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God Goes Anything Goes</dc:title>
  <dc:creator>Manly Luscombe</dc:creator>
  <cp:lastModifiedBy>Manly Luscombe</cp:lastModifiedBy>
  <cp:revision>7</cp:revision>
  <dcterms:created xsi:type="dcterms:W3CDTF">2017-07-20T14:17:34Z</dcterms:created>
  <dcterms:modified xsi:type="dcterms:W3CDTF">2017-07-20T15:12:46Z</dcterms:modified>
</cp:coreProperties>
</file>