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1/25/2020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1/25/2020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1/25/2020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1/25/2020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1/25/2020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a:bodyPr>
          <a:lstStyle/>
          <a:p>
            <a:r>
              <a:rPr lang="en-US" sz="4400" i="1" dirty="0">
                <a:solidFill>
                  <a:schemeClr val="tx1"/>
                </a:solidFill>
              </a:rPr>
              <a:t>A message</a:t>
            </a:r>
            <a:br>
              <a:rPr lang="en-US" sz="4400" i="1" dirty="0">
                <a:solidFill>
                  <a:schemeClr val="tx1"/>
                </a:solidFill>
              </a:rPr>
            </a:br>
            <a:r>
              <a:rPr lang="en-US" sz="4400" i="1" dirty="0">
                <a:solidFill>
                  <a:schemeClr val="tx1"/>
                </a:solidFill>
              </a:rPr>
              <a:t>for a mess-age</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en-US" dirty="0">
                <a:solidFill>
                  <a:schemeClr val="tx1"/>
                </a:solidFill>
              </a:rPr>
              <a:t>What the world needs to hear.</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Hope for a </a:t>
            </a:r>
            <a:br>
              <a:rPr lang="en-US" b="1" dirty="0"/>
            </a:br>
            <a:r>
              <a:rPr lang="en-US" b="1" dirty="0"/>
              <a:t>Mess-Age of Despair</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1 Peter 3:15-16 But sanctify the Lord God in your hearts, and always </a:t>
            </a:r>
            <a:r>
              <a:rPr lang="en-US" sz="3200" b="1" i="1" dirty="0"/>
              <a:t>be</a:t>
            </a:r>
            <a:r>
              <a:rPr lang="en-US" sz="3200" b="1" dirty="0"/>
              <a:t> ready to </a:t>
            </a:r>
            <a:r>
              <a:rPr lang="en-US" sz="3200" b="1" i="1" dirty="0"/>
              <a:t>give</a:t>
            </a:r>
            <a:r>
              <a:rPr lang="en-US" sz="3200" b="1" dirty="0"/>
              <a:t> a defense to everyone who asks you a reason for the hope that is in you, with meekness and fear;  16 having a good conscience, that when they defame you as evildoers, those who revile your good conduct in Christ may be ashamed. </a:t>
            </a:r>
          </a:p>
        </p:txBody>
      </p:sp>
    </p:spTree>
    <p:extLst>
      <p:ext uri="{BB962C8B-B14F-4D97-AF65-F5344CB8AC3E}">
        <p14:creationId xmlns:p14="http://schemas.microsoft.com/office/powerpoint/2010/main" val="39060807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Faith for a </a:t>
            </a:r>
            <a:br>
              <a:rPr lang="en-US" b="1" dirty="0"/>
            </a:br>
            <a:r>
              <a:rPr lang="en-US" b="1" dirty="0"/>
              <a:t>Mess-Age of Doubt</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Hebrews 11:6 But without faith </a:t>
            </a:r>
            <a:r>
              <a:rPr lang="en-US" sz="3200" b="1" i="1" dirty="0"/>
              <a:t>it is</a:t>
            </a:r>
            <a:r>
              <a:rPr lang="en-US" sz="3200" b="1" dirty="0"/>
              <a:t> impossible to please </a:t>
            </a:r>
            <a:r>
              <a:rPr lang="en-US" sz="3200" b="1" i="1" dirty="0"/>
              <a:t>Him,</a:t>
            </a:r>
            <a:r>
              <a:rPr lang="en-US" sz="3200" b="1" dirty="0"/>
              <a:t> for he who comes to God must believe that He is, and </a:t>
            </a:r>
            <a:r>
              <a:rPr lang="en-US" sz="3200" b="1" i="1" dirty="0"/>
              <a:t>that</a:t>
            </a:r>
            <a:r>
              <a:rPr lang="en-US" sz="3200" b="1" dirty="0"/>
              <a:t> He is a rewarder of those who diligently seek Him. </a:t>
            </a:r>
          </a:p>
          <a:p>
            <a:r>
              <a:rPr lang="en-US" sz="3200" b="1" dirty="0"/>
              <a:t>Many doubt the Bible, God, Jesus</a:t>
            </a:r>
          </a:p>
          <a:p>
            <a:r>
              <a:rPr lang="en-US" sz="3200" b="1" dirty="0"/>
              <a:t>Many are not sure of eternal life, resurrection</a:t>
            </a:r>
          </a:p>
          <a:p>
            <a:r>
              <a:rPr lang="en-US" sz="3200" b="1" dirty="0"/>
              <a:t>Many live like this life is all there is.</a:t>
            </a:r>
          </a:p>
        </p:txBody>
      </p:sp>
    </p:spTree>
    <p:extLst>
      <p:ext uri="{BB962C8B-B14F-4D97-AF65-F5344CB8AC3E}">
        <p14:creationId xmlns:p14="http://schemas.microsoft.com/office/powerpoint/2010/main" val="272405465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Faith for a </a:t>
            </a:r>
            <a:br>
              <a:rPr lang="en-US" b="1" dirty="0"/>
            </a:br>
            <a:r>
              <a:rPr lang="en-US" b="1" dirty="0"/>
              <a:t>Mess-Age of Doubt</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Out faith must be seen</a:t>
            </a:r>
          </a:p>
          <a:p>
            <a:r>
              <a:rPr lang="en-US" sz="3200" b="1" dirty="0"/>
              <a:t>James 2:17-18 Thus also faith by itself, if it does not have works, is dead.  18 But someone will say, "You have faith, and I have works." Show me your faith without your works, and I will show you my faith by my works. </a:t>
            </a:r>
          </a:p>
        </p:txBody>
      </p:sp>
    </p:spTree>
    <p:extLst>
      <p:ext uri="{BB962C8B-B14F-4D97-AF65-F5344CB8AC3E}">
        <p14:creationId xmlns:p14="http://schemas.microsoft.com/office/powerpoint/2010/main" val="282628917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25F96-D14F-4E43-B06F-2BD43581BEB1}"/>
              </a:ext>
            </a:extLst>
          </p:cNvPr>
          <p:cNvSpPr>
            <a:spLocks noGrp="1"/>
          </p:cNvSpPr>
          <p:nvPr>
            <p:ph type="title"/>
          </p:nvPr>
        </p:nvSpPr>
        <p:spPr/>
        <p:txBody>
          <a:bodyPr/>
          <a:lstStyle/>
          <a:p>
            <a:pPr algn="ctr"/>
            <a:r>
              <a:rPr lang="en-US" b="1" dirty="0"/>
              <a:t>Do not be satisfied until </a:t>
            </a:r>
            <a:br>
              <a:rPr lang="en-US" b="1" dirty="0"/>
            </a:br>
            <a:r>
              <a:rPr lang="en-US" b="1" dirty="0"/>
              <a:t>the world knows that:</a:t>
            </a:r>
          </a:p>
        </p:txBody>
      </p:sp>
      <p:sp>
        <p:nvSpPr>
          <p:cNvPr id="3" name="Content Placeholder 2">
            <a:extLst>
              <a:ext uri="{FF2B5EF4-FFF2-40B4-BE49-F238E27FC236}">
                <a16:creationId xmlns:a16="http://schemas.microsoft.com/office/drawing/2014/main" id="{6D841415-9295-4E8C-AA0F-4B223EAB4934}"/>
              </a:ext>
            </a:extLst>
          </p:cNvPr>
          <p:cNvSpPr>
            <a:spLocks noGrp="1"/>
          </p:cNvSpPr>
          <p:nvPr>
            <p:ph idx="1"/>
          </p:nvPr>
        </p:nvSpPr>
        <p:spPr/>
        <p:txBody>
          <a:bodyPr>
            <a:normAutofit/>
          </a:bodyPr>
          <a:lstStyle/>
          <a:p>
            <a:pPr algn="ctr"/>
            <a:r>
              <a:rPr lang="en-US" sz="4800" b="1" dirty="0"/>
              <a:t>God </a:t>
            </a:r>
            <a:r>
              <a:rPr lang="en-US" sz="4800" b="1" u="sng" dirty="0"/>
              <a:t>Loves</a:t>
            </a:r>
            <a:r>
              <a:rPr lang="en-US" sz="4800" b="1" dirty="0"/>
              <a:t> sinners</a:t>
            </a:r>
          </a:p>
          <a:p>
            <a:pPr algn="ctr"/>
            <a:r>
              <a:rPr lang="en-US" sz="4800" b="1" dirty="0"/>
              <a:t>He sent the Prince of </a:t>
            </a:r>
            <a:r>
              <a:rPr lang="en-US" sz="4800" b="1" u="sng" dirty="0"/>
              <a:t>Peace</a:t>
            </a:r>
          </a:p>
          <a:p>
            <a:pPr algn="ctr"/>
            <a:r>
              <a:rPr lang="en-US" sz="4800" b="1" dirty="0"/>
              <a:t>That we might have </a:t>
            </a:r>
            <a:r>
              <a:rPr lang="en-US" sz="4800" b="1" u="sng" dirty="0"/>
              <a:t>Hope</a:t>
            </a:r>
          </a:p>
          <a:p>
            <a:pPr algn="ctr"/>
            <a:r>
              <a:rPr lang="en-US" sz="4800" b="1" dirty="0"/>
              <a:t>Through a </a:t>
            </a:r>
            <a:r>
              <a:rPr lang="en-US" sz="4800" b="1" u="sng" dirty="0"/>
              <a:t>Faith</a:t>
            </a:r>
            <a:r>
              <a:rPr lang="en-US" sz="4800" b="1" dirty="0"/>
              <a:t> that obeys</a:t>
            </a:r>
          </a:p>
        </p:txBody>
      </p:sp>
    </p:spTree>
    <p:extLst>
      <p:ext uri="{BB962C8B-B14F-4D97-AF65-F5344CB8AC3E}">
        <p14:creationId xmlns:p14="http://schemas.microsoft.com/office/powerpoint/2010/main" val="138718866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2AB11-8905-4677-8359-4C295B4A544E}"/>
              </a:ext>
            </a:extLst>
          </p:cNvPr>
          <p:cNvSpPr>
            <a:spLocks noGrp="1"/>
          </p:cNvSpPr>
          <p:nvPr>
            <p:ph type="title"/>
          </p:nvPr>
        </p:nvSpPr>
        <p:spPr/>
        <p:txBody>
          <a:bodyPr/>
          <a:lstStyle/>
          <a:p>
            <a:r>
              <a:rPr lang="en-US" b="1" dirty="0"/>
              <a:t>You hear the news</a:t>
            </a:r>
          </a:p>
        </p:txBody>
      </p:sp>
      <p:sp>
        <p:nvSpPr>
          <p:cNvPr id="3" name="Content Placeholder 2">
            <a:extLst>
              <a:ext uri="{FF2B5EF4-FFF2-40B4-BE49-F238E27FC236}">
                <a16:creationId xmlns:a16="http://schemas.microsoft.com/office/drawing/2014/main" id="{25086844-873B-4D56-8BDE-2DD15E5B6C52}"/>
              </a:ext>
            </a:extLst>
          </p:cNvPr>
          <p:cNvSpPr>
            <a:spLocks noGrp="1"/>
          </p:cNvSpPr>
          <p:nvPr>
            <p:ph idx="1"/>
          </p:nvPr>
        </p:nvSpPr>
        <p:spPr/>
        <p:txBody>
          <a:bodyPr>
            <a:noAutofit/>
          </a:bodyPr>
          <a:lstStyle/>
          <a:p>
            <a:r>
              <a:rPr lang="en-US" sz="3200" b="1" dirty="0"/>
              <a:t>Crime is on the rise</a:t>
            </a:r>
          </a:p>
          <a:p>
            <a:r>
              <a:rPr lang="en-US" sz="3200" b="1" dirty="0"/>
              <a:t>Murder every day</a:t>
            </a:r>
          </a:p>
          <a:p>
            <a:r>
              <a:rPr lang="en-US" sz="3200" b="1" dirty="0"/>
              <a:t>Marriage in decline, divorce increasing</a:t>
            </a:r>
          </a:p>
          <a:p>
            <a:r>
              <a:rPr lang="en-US" sz="3200" b="1" dirty="0"/>
              <a:t>Suicide among the young (18-30) and seniors (+ 65)</a:t>
            </a:r>
          </a:p>
          <a:p>
            <a:r>
              <a:rPr lang="en-US" sz="3200" b="1" dirty="0"/>
              <a:t>Lack of morals and value of human life or property</a:t>
            </a:r>
          </a:p>
        </p:txBody>
      </p:sp>
    </p:spTree>
    <p:extLst>
      <p:ext uri="{BB962C8B-B14F-4D97-AF65-F5344CB8AC3E}">
        <p14:creationId xmlns:p14="http://schemas.microsoft.com/office/powerpoint/2010/main" val="297554303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7B096-C12C-4EE2-BF89-B57DE283ACD0}"/>
              </a:ext>
            </a:extLst>
          </p:cNvPr>
          <p:cNvSpPr>
            <a:spLocks noGrp="1"/>
          </p:cNvSpPr>
          <p:nvPr>
            <p:ph type="title"/>
          </p:nvPr>
        </p:nvSpPr>
        <p:spPr/>
        <p:txBody>
          <a:bodyPr/>
          <a:lstStyle/>
          <a:p>
            <a:r>
              <a:rPr lang="en-US" b="1" dirty="0"/>
              <a:t>Cause / Remedy</a:t>
            </a:r>
          </a:p>
        </p:txBody>
      </p:sp>
      <p:sp>
        <p:nvSpPr>
          <p:cNvPr id="3" name="Content Placeholder 2">
            <a:extLst>
              <a:ext uri="{FF2B5EF4-FFF2-40B4-BE49-F238E27FC236}">
                <a16:creationId xmlns:a16="http://schemas.microsoft.com/office/drawing/2014/main" id="{C7BAEBE4-CA92-4606-9860-053BB52DD1E4}"/>
              </a:ext>
            </a:extLst>
          </p:cNvPr>
          <p:cNvSpPr>
            <a:spLocks noGrp="1"/>
          </p:cNvSpPr>
          <p:nvPr>
            <p:ph idx="1"/>
          </p:nvPr>
        </p:nvSpPr>
        <p:spPr/>
        <p:txBody>
          <a:bodyPr>
            <a:noAutofit/>
          </a:bodyPr>
          <a:lstStyle/>
          <a:p>
            <a:r>
              <a:rPr lang="en-US" sz="3200" b="1" dirty="0"/>
              <a:t>2Peter 2:15 They have forsaken the right way and gone astray, following the way of Balaam the </a:t>
            </a:r>
            <a:r>
              <a:rPr lang="en-US" sz="3200" b="1" i="1" dirty="0"/>
              <a:t>son</a:t>
            </a:r>
            <a:r>
              <a:rPr lang="en-US" sz="3200" b="1" dirty="0"/>
              <a:t> of </a:t>
            </a:r>
            <a:r>
              <a:rPr lang="en-US" sz="3200" b="1" dirty="0" err="1"/>
              <a:t>Beor</a:t>
            </a:r>
            <a:r>
              <a:rPr lang="en-US" sz="3200" b="1" dirty="0"/>
              <a:t>, who loved the wages of unrighteousness; </a:t>
            </a:r>
          </a:p>
          <a:p>
            <a:r>
              <a:rPr lang="en-US" sz="3200" b="1" dirty="0"/>
              <a:t>2 Timothy 4:2 Preach the word! Be ready in season </a:t>
            </a:r>
            <a:r>
              <a:rPr lang="en-US" sz="3200" b="1" i="1" dirty="0"/>
              <a:t>and</a:t>
            </a:r>
            <a:r>
              <a:rPr lang="en-US" sz="3200" b="1" dirty="0"/>
              <a:t> out of season. Convince, rebuke, exhort, with all longsuffering and teaching. </a:t>
            </a:r>
          </a:p>
        </p:txBody>
      </p:sp>
    </p:spTree>
    <p:extLst>
      <p:ext uri="{BB962C8B-B14F-4D97-AF65-F5344CB8AC3E}">
        <p14:creationId xmlns:p14="http://schemas.microsoft.com/office/powerpoint/2010/main" val="90938186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Love for a </a:t>
            </a:r>
            <a:br>
              <a:rPr lang="en-US" b="1" dirty="0"/>
            </a:br>
            <a:r>
              <a:rPr lang="en-US" b="1" dirty="0"/>
              <a:t>Mess-Age of Hate</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rmAutofit/>
          </a:bodyPr>
          <a:lstStyle/>
          <a:p>
            <a:r>
              <a:rPr lang="en-US" sz="3200" b="1" dirty="0"/>
              <a:t>Little respect for human life</a:t>
            </a:r>
          </a:p>
          <a:p>
            <a:r>
              <a:rPr lang="en-US" sz="3200" b="1" dirty="0"/>
              <a:t>Little respect for other cultures, races, ethnic groups</a:t>
            </a:r>
          </a:p>
          <a:p>
            <a:r>
              <a:rPr lang="en-US" sz="3200" b="1" dirty="0"/>
              <a:t>Little respect for property or people</a:t>
            </a:r>
          </a:p>
          <a:p>
            <a:r>
              <a:rPr lang="en-US" sz="3200" b="1" dirty="0"/>
              <a:t>Romans 3:18 "THERE IS NO FEAR OF GOD BEFORE THEIR EYES." </a:t>
            </a:r>
          </a:p>
        </p:txBody>
      </p:sp>
    </p:spTree>
    <p:extLst>
      <p:ext uri="{BB962C8B-B14F-4D97-AF65-F5344CB8AC3E}">
        <p14:creationId xmlns:p14="http://schemas.microsoft.com/office/powerpoint/2010/main" val="40118658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Love for a </a:t>
            </a:r>
            <a:br>
              <a:rPr lang="en-US" b="1" dirty="0"/>
            </a:br>
            <a:r>
              <a:rPr lang="en-US" b="1" dirty="0"/>
              <a:t>Mess-Age of Hate</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rmAutofit lnSpcReduction="10000"/>
          </a:bodyPr>
          <a:lstStyle/>
          <a:p>
            <a:r>
              <a:rPr lang="en-US" sz="3200" b="1" dirty="0"/>
              <a:t>John 3:16 For God so loved the world that He gave His only begotten Son, that whoever believes in Him should not perish but have everlasting life. </a:t>
            </a:r>
          </a:p>
          <a:p>
            <a:r>
              <a:rPr lang="en-US" sz="3200" b="1" dirty="0"/>
              <a:t>This message must be heard.</a:t>
            </a:r>
          </a:p>
          <a:p>
            <a:r>
              <a:rPr lang="en-US" sz="3200" b="1" dirty="0"/>
              <a:t>We must love God in return – John 14:23 If anyone loves Me, he will keep My word.</a:t>
            </a:r>
          </a:p>
        </p:txBody>
      </p:sp>
    </p:spTree>
    <p:extLst>
      <p:ext uri="{BB962C8B-B14F-4D97-AF65-F5344CB8AC3E}">
        <p14:creationId xmlns:p14="http://schemas.microsoft.com/office/powerpoint/2010/main" val="289317631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Peace for a </a:t>
            </a:r>
            <a:br>
              <a:rPr lang="en-US" b="1" dirty="0"/>
            </a:br>
            <a:r>
              <a:rPr lang="en-US" b="1" dirty="0"/>
              <a:t>Mess-Age of War</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James 4:1-3 Where do wars and fights </a:t>
            </a:r>
            <a:r>
              <a:rPr lang="en-US" sz="3200" b="1" i="1" dirty="0"/>
              <a:t>come</a:t>
            </a:r>
            <a:r>
              <a:rPr lang="en-US" sz="3200" b="1" dirty="0"/>
              <a:t> from among you? Do </a:t>
            </a:r>
            <a:r>
              <a:rPr lang="en-US" sz="3200" b="1" i="1" dirty="0"/>
              <a:t>they</a:t>
            </a:r>
            <a:r>
              <a:rPr lang="en-US" sz="3200" b="1" dirty="0"/>
              <a:t> not </a:t>
            </a:r>
            <a:r>
              <a:rPr lang="en-US" sz="3200" b="1" i="1" dirty="0"/>
              <a:t>come</a:t>
            </a:r>
            <a:r>
              <a:rPr lang="en-US" sz="3200" b="1" dirty="0"/>
              <a:t> from your </a:t>
            </a:r>
            <a:r>
              <a:rPr lang="en-US" sz="3200" b="1" i="1" dirty="0"/>
              <a:t>desires for</a:t>
            </a:r>
            <a:r>
              <a:rPr lang="en-US" sz="3200" b="1" dirty="0"/>
              <a:t> pleasure that war in your members?  2 You lust and do not have. You murder and covet and cannot obtain. You fight and war. Yet you do not have because you do not ask.  3 You ask and do not receive, because you ask amiss, that you may spend </a:t>
            </a:r>
            <a:r>
              <a:rPr lang="en-US" sz="3200" b="1" i="1" dirty="0"/>
              <a:t>it</a:t>
            </a:r>
            <a:r>
              <a:rPr lang="en-US" sz="3200" b="1" dirty="0"/>
              <a:t> on your pleasures. </a:t>
            </a:r>
          </a:p>
        </p:txBody>
      </p:sp>
    </p:spTree>
    <p:extLst>
      <p:ext uri="{BB962C8B-B14F-4D97-AF65-F5344CB8AC3E}">
        <p14:creationId xmlns:p14="http://schemas.microsoft.com/office/powerpoint/2010/main" val="1306457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Peace for a </a:t>
            </a:r>
            <a:br>
              <a:rPr lang="en-US" b="1" dirty="0"/>
            </a:br>
            <a:r>
              <a:rPr lang="en-US" b="1" dirty="0"/>
              <a:t>Mess-Age of War</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WAR COMES FROM LUST:</a:t>
            </a:r>
          </a:p>
          <a:p>
            <a:r>
              <a:rPr lang="en-US" sz="3200" b="1" dirty="0"/>
              <a:t>FOR POWER</a:t>
            </a:r>
          </a:p>
          <a:p>
            <a:r>
              <a:rPr lang="en-US" sz="3200" b="1" dirty="0"/>
              <a:t>FOR OIL</a:t>
            </a:r>
          </a:p>
          <a:p>
            <a:r>
              <a:rPr lang="en-US" sz="3200" b="1" dirty="0"/>
              <a:t>FOR LAND</a:t>
            </a:r>
          </a:p>
          <a:p>
            <a:r>
              <a:rPr lang="en-US" sz="3200" b="1" dirty="0"/>
              <a:t>FOR WEALTH</a:t>
            </a:r>
          </a:p>
        </p:txBody>
      </p:sp>
    </p:spTree>
    <p:extLst>
      <p:ext uri="{BB962C8B-B14F-4D97-AF65-F5344CB8AC3E}">
        <p14:creationId xmlns:p14="http://schemas.microsoft.com/office/powerpoint/2010/main" val="12483233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Hope for a </a:t>
            </a:r>
            <a:br>
              <a:rPr lang="en-US" b="1" dirty="0"/>
            </a:br>
            <a:r>
              <a:rPr lang="en-US" b="1" dirty="0"/>
              <a:t>Mess-Age of Despair</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3200" b="1" dirty="0"/>
              <a:t>More not in church than are in church today</a:t>
            </a:r>
          </a:p>
          <a:p>
            <a:r>
              <a:rPr lang="en-US" sz="3200" b="1" dirty="0"/>
              <a:t>More suicide, homeless, </a:t>
            </a:r>
          </a:p>
          <a:p>
            <a:r>
              <a:rPr lang="en-US" sz="3200" b="1" dirty="0"/>
              <a:t>Many have just given up on life</a:t>
            </a:r>
          </a:p>
          <a:p>
            <a:r>
              <a:rPr lang="en-US" sz="3200" b="1" dirty="0"/>
              <a:t>Paul, an apostle of Jesus Christ, by the commandment of God our Savior and the Lord Jesus Christ, our hope,  (1 Timothy 1:1)</a:t>
            </a:r>
          </a:p>
          <a:p>
            <a:endParaRPr lang="en-US" dirty="0"/>
          </a:p>
          <a:p>
            <a:endParaRPr lang="en-US" sz="3200" b="1" dirty="0"/>
          </a:p>
          <a:p>
            <a:endParaRPr lang="en-US" sz="3200" b="1" dirty="0"/>
          </a:p>
        </p:txBody>
      </p:sp>
    </p:spTree>
    <p:extLst>
      <p:ext uri="{BB962C8B-B14F-4D97-AF65-F5344CB8AC3E}">
        <p14:creationId xmlns:p14="http://schemas.microsoft.com/office/powerpoint/2010/main" val="30916699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18BA9-9539-4A01-8B0C-4BE2BF19204D}"/>
              </a:ext>
            </a:extLst>
          </p:cNvPr>
          <p:cNvSpPr>
            <a:spLocks noGrp="1"/>
          </p:cNvSpPr>
          <p:nvPr>
            <p:ph type="title"/>
          </p:nvPr>
        </p:nvSpPr>
        <p:spPr/>
        <p:txBody>
          <a:bodyPr/>
          <a:lstStyle/>
          <a:p>
            <a:r>
              <a:rPr lang="en-US" b="1" dirty="0"/>
              <a:t>Message of Hope for a </a:t>
            </a:r>
            <a:br>
              <a:rPr lang="en-US" b="1" dirty="0"/>
            </a:br>
            <a:r>
              <a:rPr lang="en-US" b="1" dirty="0"/>
              <a:t>Mess-Age of Despair</a:t>
            </a:r>
          </a:p>
        </p:txBody>
      </p:sp>
      <p:sp>
        <p:nvSpPr>
          <p:cNvPr id="3" name="Content Placeholder 2">
            <a:extLst>
              <a:ext uri="{FF2B5EF4-FFF2-40B4-BE49-F238E27FC236}">
                <a16:creationId xmlns:a16="http://schemas.microsoft.com/office/drawing/2014/main" id="{D559B887-30A3-4BD5-9363-3CD8EA0BD5E2}"/>
              </a:ext>
            </a:extLst>
          </p:cNvPr>
          <p:cNvSpPr>
            <a:spLocks noGrp="1"/>
          </p:cNvSpPr>
          <p:nvPr>
            <p:ph idx="1"/>
          </p:nvPr>
        </p:nvSpPr>
        <p:spPr/>
        <p:txBody>
          <a:bodyPr>
            <a:noAutofit/>
          </a:bodyPr>
          <a:lstStyle/>
          <a:p>
            <a:r>
              <a:rPr lang="en-US" sz="2800" b="1" dirty="0"/>
              <a:t>Ephesians 2:11-13 Therefore remember that you, once Gentiles in the flesh—who are called Uncircumcision by what is called the Circumcision made in the flesh by hands—  12 that at that time you were without Christ, being aliens from the commonwealth of Israel and strangers from the covenants of promise, having no hope and without God in the world.  13 But now in Christ Jesus you who once were far off have been brought near by the blood of Christ.  </a:t>
            </a:r>
          </a:p>
        </p:txBody>
      </p:sp>
    </p:spTree>
    <p:extLst>
      <p:ext uri="{BB962C8B-B14F-4D97-AF65-F5344CB8AC3E}">
        <p14:creationId xmlns:p14="http://schemas.microsoft.com/office/powerpoint/2010/main" val="368117846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FIVE.pptx" id="{928531FE-40B6-4895-993A-83D26AA1E005}" vid="{C99C5ABD-1620-4AD2-A38C-62625556F38B}"/>
    </a:ext>
  </a:extLst>
</a:theme>
</file>

<file path=docProps/app.xml><?xml version="1.0" encoding="utf-8"?>
<Properties xmlns="http://schemas.openxmlformats.org/officeDocument/2006/extended-properties" xmlns:vt="http://schemas.openxmlformats.org/officeDocument/2006/docPropsVTypes">
  <Template>{879EE366-BDF6-4436-B079-557541E31EAD}tf78438558</Template>
  <TotalTime>0</TotalTime>
  <Words>732</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Century Gothic</vt:lpstr>
      <vt:lpstr>Garamond</vt:lpstr>
      <vt:lpstr>SavonVTI</vt:lpstr>
      <vt:lpstr>A message for a mess-age</vt:lpstr>
      <vt:lpstr>You hear the news</vt:lpstr>
      <vt:lpstr>Cause / Remedy</vt:lpstr>
      <vt:lpstr>Message of Love for a  Mess-Age of Hate</vt:lpstr>
      <vt:lpstr>Message of Love for a  Mess-Age of Hate</vt:lpstr>
      <vt:lpstr>Message of Peace for a  Mess-Age of War</vt:lpstr>
      <vt:lpstr>Message of Peace for a  Mess-Age of War</vt:lpstr>
      <vt:lpstr>Message of Hope for a  Mess-Age of Despair</vt:lpstr>
      <vt:lpstr>Message of Hope for a  Mess-Age of Despair</vt:lpstr>
      <vt:lpstr>Message of Hope for a  Mess-Age of Despair</vt:lpstr>
      <vt:lpstr>Message of Faith for a  Mess-Age of Doubt</vt:lpstr>
      <vt:lpstr>Message of Faith for a  Mess-Age of Doubt</vt:lpstr>
      <vt:lpstr>Do not be satisfied until  the world knows that: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2020-01-26T01:15:01Z</dcterms:created>
  <dcterms:modified xsi:type="dcterms:W3CDTF">2020-01-26T02:02:58Z</dcterms:modified>
</cp:coreProperties>
</file>